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
  </p:notesMasterIdLst>
  <p:handoutMasterIdLst>
    <p:handoutMasterId r:id="rId14"/>
  </p:handoutMasterIdLst>
  <p:sldIdLst>
    <p:sldId id="276" r:id="rId2"/>
    <p:sldId id="279" r:id="rId3"/>
    <p:sldId id="284" r:id="rId4"/>
    <p:sldId id="319" r:id="rId5"/>
    <p:sldId id="320" r:id="rId6"/>
    <p:sldId id="321" r:id="rId7"/>
    <p:sldId id="318" r:id="rId8"/>
    <p:sldId id="322" r:id="rId9"/>
    <p:sldId id="317" r:id="rId10"/>
    <p:sldId id="314" r:id="rId11"/>
    <p:sldId id="315" r:id="rId12"/>
  </p:sldIdLst>
  <p:sldSz cx="12188825"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3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7913"/>
    <a:srgbClr val="F57B17"/>
    <a:srgbClr val="E86E0A"/>
    <a:srgbClr val="FF5050"/>
    <a:srgbClr val="F4C5C4"/>
    <a:srgbClr val="E8E8E8"/>
    <a:srgbClr val="E0E0E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706" autoAdjust="0"/>
    <p:restoredTop sz="86420" autoAdjust="0"/>
  </p:normalViewPr>
  <p:slideViewPr>
    <p:cSldViewPr>
      <p:cViewPr varScale="1">
        <p:scale>
          <a:sx n="76" d="100"/>
          <a:sy n="76" d="100"/>
        </p:scale>
        <p:origin x="348" y="84"/>
      </p:cViewPr>
      <p:guideLst>
        <p:guide orient="horz" pos="2160"/>
        <p:guide pos="3839"/>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56" d="100"/>
          <a:sy n="56" d="100"/>
        </p:scale>
        <p:origin x="-2874"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D92D486-EF53-42DD-8F47-C393E102303D}" type="datetimeFigureOut">
              <a:rPr lang="en-IN" smtClean="0"/>
              <a:t>08-09-2021</a:t>
            </a:fld>
            <a:endParaRPr lang="en-IN"/>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8261DD6-B0E0-44C7-A874-0547BE1A9C3C}" type="slidenum">
              <a:rPr lang="en-IN" smtClean="0"/>
              <a:t>‹#›</a:t>
            </a:fld>
            <a:endParaRPr lang="en-IN"/>
          </a:p>
        </p:txBody>
      </p:sp>
    </p:spTree>
    <p:extLst>
      <p:ext uri="{BB962C8B-B14F-4D97-AF65-F5344CB8AC3E}">
        <p14:creationId xmlns:p14="http://schemas.microsoft.com/office/powerpoint/2010/main" val="414382744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AB488F7-1FAC-40D2-BB7E-BA3CE28D8950}" type="datetimeFigureOut">
              <a:rPr lang="en-US" smtClean="0"/>
              <a:pPr/>
              <a:t>9/8/2021</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A2D21D1-52E2-420B-B491-CFF6D7BB79FB}" type="slidenum">
              <a:rPr lang="en-US" smtClean="0"/>
              <a:pPr/>
              <a:t>‹#›</a:t>
            </a:fld>
            <a:endParaRPr lang="en-US"/>
          </a:p>
        </p:txBody>
      </p:sp>
    </p:spTree>
    <p:extLst>
      <p:ext uri="{BB962C8B-B14F-4D97-AF65-F5344CB8AC3E}">
        <p14:creationId xmlns:p14="http://schemas.microsoft.com/office/powerpoint/2010/main" val="2239478695"/>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mn-lt"/>
        <a:ea typeface="+mn-ea"/>
        <a:cs typeface="+mn-cs"/>
      </a:defRPr>
    </a:lvl1pPr>
    <a:lvl2pPr marL="609493" algn="l" defTabSz="1218987" rtl="0" eaLnBrk="1" latinLnBrk="0" hangingPunct="1">
      <a:defRPr sz="1600" kern="1200">
        <a:solidFill>
          <a:schemeClr val="tx1"/>
        </a:solidFill>
        <a:latin typeface="+mn-lt"/>
        <a:ea typeface="+mn-ea"/>
        <a:cs typeface="+mn-cs"/>
      </a:defRPr>
    </a:lvl2pPr>
    <a:lvl3pPr marL="1218987" algn="l" defTabSz="1218987" rtl="0" eaLnBrk="1" latinLnBrk="0" hangingPunct="1">
      <a:defRPr sz="1600" kern="1200">
        <a:solidFill>
          <a:schemeClr val="tx1"/>
        </a:solidFill>
        <a:latin typeface="+mn-lt"/>
        <a:ea typeface="+mn-ea"/>
        <a:cs typeface="+mn-cs"/>
      </a:defRPr>
    </a:lvl3pPr>
    <a:lvl4pPr marL="1828480" algn="l" defTabSz="1218987" rtl="0" eaLnBrk="1" latinLnBrk="0" hangingPunct="1">
      <a:defRPr sz="1600" kern="1200">
        <a:solidFill>
          <a:schemeClr val="tx1"/>
        </a:solidFill>
        <a:latin typeface="+mn-lt"/>
        <a:ea typeface="+mn-ea"/>
        <a:cs typeface="+mn-cs"/>
      </a:defRPr>
    </a:lvl4pPr>
    <a:lvl5pPr marL="2437973"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67395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813002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7" name="Rectangle 6"/>
          <p:cNvSpPr/>
          <p:nvPr/>
        </p:nvSpPr>
        <p:spPr>
          <a:xfrm>
            <a:off x="0" y="3886200"/>
            <a:ext cx="12188825" cy="2971800"/>
          </a:xfrm>
          <a:prstGeom prst="rect">
            <a:avLst/>
          </a:prstGeom>
          <a:gradFill flip="none" rotWithShape="1">
            <a:gsLst>
              <a:gs pos="100000">
                <a:schemeClr val="bg1">
                  <a:lumMod val="65000"/>
                  <a:alpha val="53000"/>
                </a:schemeClr>
              </a:gs>
              <a:gs pos="0">
                <a:schemeClr val="bg1">
                  <a:lumMod val="9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a:endParaRPr lang="en-US">
              <a:solidFill>
                <a:prstClr val="white"/>
              </a:solidFill>
            </a:endParaRPr>
          </a:p>
        </p:txBody>
      </p:sp>
      <p:sp>
        <p:nvSpPr>
          <p:cNvPr id="2" name="Title 1"/>
          <p:cNvSpPr>
            <a:spLocks noGrp="1"/>
          </p:cNvSpPr>
          <p:nvPr>
            <p:ph type="ctrTitle"/>
          </p:nvPr>
        </p:nvSpPr>
        <p:spPr>
          <a:xfrm>
            <a:off x="914162" y="3887117"/>
            <a:ext cx="10360501" cy="610820"/>
          </a:xfrm>
        </p:spPr>
        <p:txBody>
          <a:bodyPr/>
          <a:lstStyle>
            <a:lvl1pPr algn="ctr">
              <a:defRPr lang="en-US" sz="4000" kern="1200" smtClean="0">
                <a:solidFill>
                  <a:schemeClr val="tx1">
                    <a:lumMod val="75000"/>
                    <a:lumOff val="25000"/>
                  </a:schemeClr>
                </a:solidFill>
                <a:latin typeface="+mj-lt"/>
                <a:ea typeface="+mj-ea"/>
                <a:cs typeface="+mj-cs"/>
              </a:defRPr>
            </a:lvl1pPr>
          </a:lstStyle>
          <a:p>
            <a:r>
              <a:rPr lang="en-US"/>
              <a:t>Click to edit Master title style</a:t>
            </a:r>
          </a:p>
        </p:txBody>
      </p:sp>
      <p:sp>
        <p:nvSpPr>
          <p:cNvPr id="3" name="Subtitle 2"/>
          <p:cNvSpPr>
            <a:spLocks noGrp="1"/>
          </p:cNvSpPr>
          <p:nvPr>
            <p:ph type="subTitle" idx="1"/>
          </p:nvPr>
        </p:nvSpPr>
        <p:spPr>
          <a:xfrm>
            <a:off x="1828324" y="4399020"/>
            <a:ext cx="8532178" cy="764440"/>
          </a:xfrm>
        </p:spPr>
        <p:txBody>
          <a:bodyPr>
            <a:normAutofit/>
          </a:bodyPr>
          <a:lstStyle>
            <a:lvl1pPr marL="0" indent="0" algn="ctr">
              <a:buNone/>
              <a:defRPr lang="en-US" sz="2400" kern="1200" smtClean="0">
                <a:solidFill>
                  <a:schemeClr val="tx1">
                    <a:lumMod val="65000"/>
                    <a:lumOff val="35000"/>
                  </a:schemeClr>
                </a:solidFill>
                <a:latin typeface="+mj-lt"/>
                <a:ea typeface="+mj-ea"/>
                <a:cs typeface="+mj-cs"/>
              </a:defRPr>
            </a:lvl1pPr>
            <a:lvl2pPr marL="609468" indent="0" algn="ctr">
              <a:buNone/>
              <a:defRPr>
                <a:solidFill>
                  <a:schemeClr val="tx1">
                    <a:tint val="75000"/>
                  </a:schemeClr>
                </a:solidFill>
              </a:defRPr>
            </a:lvl2pPr>
            <a:lvl3pPr marL="1218936" indent="0" algn="ctr">
              <a:buNone/>
              <a:defRPr>
                <a:solidFill>
                  <a:schemeClr val="tx1">
                    <a:tint val="75000"/>
                  </a:schemeClr>
                </a:solidFill>
              </a:defRPr>
            </a:lvl3pPr>
            <a:lvl4pPr marL="1828404" indent="0" algn="ctr">
              <a:buNone/>
              <a:defRPr>
                <a:solidFill>
                  <a:schemeClr val="tx1">
                    <a:tint val="75000"/>
                  </a:schemeClr>
                </a:solidFill>
              </a:defRPr>
            </a:lvl4pPr>
            <a:lvl5pPr marL="2437872" indent="0" algn="ctr">
              <a:buNone/>
              <a:defRPr>
                <a:solidFill>
                  <a:schemeClr val="tx1">
                    <a:tint val="75000"/>
                  </a:schemeClr>
                </a:solidFill>
              </a:defRPr>
            </a:lvl5pPr>
            <a:lvl6pPr marL="3047340" indent="0" algn="ctr">
              <a:buNone/>
              <a:defRPr>
                <a:solidFill>
                  <a:schemeClr val="tx1">
                    <a:tint val="75000"/>
                  </a:schemeClr>
                </a:solidFill>
              </a:defRPr>
            </a:lvl6pPr>
            <a:lvl7pPr marL="3656808" indent="0" algn="ctr">
              <a:buNone/>
              <a:defRPr>
                <a:solidFill>
                  <a:schemeClr val="tx1">
                    <a:tint val="75000"/>
                  </a:schemeClr>
                </a:solidFill>
              </a:defRPr>
            </a:lvl7pPr>
            <a:lvl8pPr marL="4266275" indent="0" algn="ctr">
              <a:buNone/>
              <a:defRPr>
                <a:solidFill>
                  <a:schemeClr val="tx1">
                    <a:tint val="75000"/>
                  </a:schemeClr>
                </a:solidFill>
              </a:defRPr>
            </a:lvl8pPr>
            <a:lvl9pPr marL="4875744"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9578D6DB-6798-42D2-B9AD-FC6F1C72FC30}" type="datetimeFigureOut">
              <a:rPr lang="en-US" smtClean="0"/>
              <a:pPr/>
              <a:t>9/8/2021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EDE275-BE14-4364-AEA2-5F5667C0FD49}" type="slidenum">
              <a:rPr lang="en-US" smtClean="0"/>
              <a:pPr/>
              <a:t>‹#›</a:t>
            </a:fld>
            <a:endParaRPr lang="en-US"/>
          </a:p>
        </p:txBody>
      </p:sp>
    </p:spTree>
    <p:extLst>
      <p:ext uri="{BB962C8B-B14F-4D97-AF65-F5344CB8AC3E}">
        <p14:creationId xmlns:p14="http://schemas.microsoft.com/office/powerpoint/2010/main" val="1741541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1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9/8/2021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429874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9/8/2021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7389813" y="1196752"/>
            <a:ext cx="3960812" cy="4824636"/>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9425212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9/8/2021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609600" y="1196752"/>
            <a:ext cx="4404692" cy="4824636"/>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12950771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9"/>
            <a:ext cx="4404851" cy="1642193"/>
          </a:xfrm>
        </p:spPr>
        <p:txBody>
          <a:bodyPr>
            <a:noAutofit/>
          </a:bodyPr>
          <a:lstStyle>
            <a:lvl1pPr>
              <a:defRPr sz="3600"/>
            </a:lvl1pPr>
          </a:lstStyle>
          <a:p>
            <a:r>
              <a:rPr lang="en-US" dirty="0"/>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9/8/2021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609600" y="2060848"/>
            <a:ext cx="4404692" cy="3816424"/>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24050772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9/8/2021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6812494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443" y="273049"/>
            <a:ext cx="4010039" cy="1162051"/>
          </a:xfrm>
        </p:spPr>
        <p:txBody>
          <a:bodyPr anchor="b"/>
          <a:lstStyle>
            <a:lvl1pPr algn="l">
              <a:defRPr sz="2700" b="1"/>
            </a:lvl1pPr>
          </a:lstStyle>
          <a:p>
            <a:r>
              <a:rPr lang="en-US"/>
              <a:t>Click to edit Master title style</a:t>
            </a:r>
          </a:p>
        </p:txBody>
      </p:sp>
      <p:sp>
        <p:nvSpPr>
          <p:cNvPr id="3" name="Content Placeholder 2"/>
          <p:cNvSpPr>
            <a:spLocks noGrp="1"/>
          </p:cNvSpPr>
          <p:nvPr>
            <p:ph idx="1"/>
          </p:nvPr>
        </p:nvSpPr>
        <p:spPr>
          <a:xfrm>
            <a:off x="4765492" y="273052"/>
            <a:ext cx="6813892" cy="5853113"/>
          </a:xfrm>
        </p:spPr>
        <p:txBody>
          <a:bodyPr/>
          <a:lstStyle>
            <a:lvl1pPr>
              <a:defRPr sz="4300"/>
            </a:lvl1pPr>
            <a:lvl2pPr>
              <a:defRPr sz="3700"/>
            </a:lvl2pPr>
            <a:lvl3pPr>
              <a:defRPr sz="3200"/>
            </a:lvl3pPr>
            <a:lvl4pPr>
              <a:defRPr sz="2700"/>
            </a:lvl4pPr>
            <a:lvl5pPr>
              <a:defRPr sz="2700"/>
            </a:lvl5pPr>
            <a:lvl6pPr>
              <a:defRPr sz="2700"/>
            </a:lvl6pPr>
            <a:lvl7pPr>
              <a:defRPr sz="2700"/>
            </a:lvl7pPr>
            <a:lvl8pPr>
              <a:defRPr sz="2700"/>
            </a:lvl8pPr>
            <a:lvl9pPr>
              <a:defRPr sz="2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443" y="1435102"/>
            <a:ext cx="4010039" cy="46910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9/8/2021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12908174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095" y="4800600"/>
            <a:ext cx="7313295" cy="566739"/>
          </a:xfrm>
        </p:spPr>
        <p:txBody>
          <a:bodyPr anchor="b"/>
          <a:lstStyle>
            <a:lvl1pPr algn="l">
              <a:defRPr sz="2700" b="1"/>
            </a:lvl1pPr>
          </a:lstStyle>
          <a:p>
            <a:r>
              <a:rPr lang="en-US"/>
              <a:t>Click to edit Master title style</a:t>
            </a:r>
          </a:p>
        </p:txBody>
      </p:sp>
      <p:sp>
        <p:nvSpPr>
          <p:cNvPr id="3" name="Picture Placeholder 2"/>
          <p:cNvSpPr>
            <a:spLocks noGrp="1"/>
          </p:cNvSpPr>
          <p:nvPr>
            <p:ph type="pic" idx="1"/>
          </p:nvPr>
        </p:nvSpPr>
        <p:spPr>
          <a:xfrm>
            <a:off x="2389095" y="612775"/>
            <a:ext cx="7313295" cy="4114800"/>
          </a:xfrm>
        </p:spPr>
        <p:txBody>
          <a:bodyPr/>
          <a:lstStyle>
            <a:lvl1pPr marL="0" indent="0">
              <a:buNone/>
              <a:defRPr sz="4300"/>
            </a:lvl1pPr>
            <a:lvl2pPr marL="609493" indent="0">
              <a:buNone/>
              <a:defRPr sz="3700"/>
            </a:lvl2pPr>
            <a:lvl3pPr marL="1218987" indent="0">
              <a:buNone/>
              <a:defRPr sz="3200"/>
            </a:lvl3pPr>
            <a:lvl4pPr marL="1828480" indent="0">
              <a:buNone/>
              <a:defRPr sz="2700"/>
            </a:lvl4pPr>
            <a:lvl5pPr marL="2437973" indent="0">
              <a:buNone/>
              <a:defRPr sz="2700"/>
            </a:lvl5pPr>
            <a:lvl6pPr marL="3047467" indent="0">
              <a:buNone/>
              <a:defRPr sz="2700"/>
            </a:lvl6pPr>
            <a:lvl7pPr marL="3656960" indent="0">
              <a:buNone/>
              <a:defRPr sz="2700"/>
            </a:lvl7pPr>
            <a:lvl8pPr marL="4266453" indent="0">
              <a:buNone/>
              <a:defRPr sz="2700"/>
            </a:lvl8pPr>
            <a:lvl9pPr marL="4875947" indent="0">
              <a:buNone/>
              <a:defRPr sz="2700"/>
            </a:lvl9pPr>
          </a:lstStyle>
          <a:p>
            <a:endParaRPr lang="en-US"/>
          </a:p>
        </p:txBody>
      </p:sp>
      <p:sp>
        <p:nvSpPr>
          <p:cNvPr id="4" name="Text Placeholder 3"/>
          <p:cNvSpPr>
            <a:spLocks noGrp="1"/>
          </p:cNvSpPr>
          <p:nvPr>
            <p:ph type="body" sz="half" idx="2"/>
          </p:nvPr>
        </p:nvSpPr>
        <p:spPr>
          <a:xfrm>
            <a:off x="2389095" y="5367338"/>
            <a:ext cx="7313295" cy="8048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9/8/2021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7538142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9/8/2021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98415806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274639"/>
            <a:ext cx="2742486"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441" y="274639"/>
            <a:ext cx="802431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9/8/2021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53502233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sp>
        <p:nvSpPr>
          <p:cNvPr id="2" name="Footer Placeholder 4">
            <a:extLst>
              <a:ext uri="{FF2B5EF4-FFF2-40B4-BE49-F238E27FC236}">
                <a16:creationId xmlns="" xmlns:a16="http://schemas.microsoft.com/office/drawing/2014/main" id="{C1A85F3E-2CF6-9E46-AE01-96E27850575D}"/>
              </a:ext>
            </a:extLst>
          </p:cNvPr>
          <p:cNvSpPr txBox="1">
            <a:spLocks/>
          </p:cNvSpPr>
          <p:nvPr userDrawn="1"/>
        </p:nvSpPr>
        <p:spPr>
          <a:xfrm>
            <a:off x="4319338" y="6408740"/>
            <a:ext cx="3431005" cy="304881"/>
          </a:xfrm>
          <a:prstGeom prst="rect">
            <a:avLst/>
          </a:prstGeom>
        </p:spPr>
        <p:txBody>
          <a:bodyPr/>
          <a:lstStyle>
            <a:defPPr>
              <a:defRPr lang="en-US"/>
            </a:defPPr>
            <a:lvl1pPr marL="0" algn="ct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solidFill>
                  <a:prstClr val="black"/>
                </a:solidFill>
                <a:latin typeface="Arial" panose="020B0604020202020204" pitchFamily="34" charset="0"/>
                <a:cs typeface="Arial" panose="020B0604020202020204" pitchFamily="34" charset="0"/>
              </a:rPr>
              <a:t>Private and Confidential</a:t>
            </a:r>
          </a:p>
        </p:txBody>
      </p:sp>
      <p:sp>
        <p:nvSpPr>
          <p:cNvPr id="3" name="Slide Number Placeholder 5">
            <a:extLst>
              <a:ext uri="{FF2B5EF4-FFF2-40B4-BE49-F238E27FC236}">
                <a16:creationId xmlns="" xmlns:a16="http://schemas.microsoft.com/office/drawing/2014/main" id="{3EA0CF45-0B24-394D-8134-22C65E72D591}"/>
              </a:ext>
            </a:extLst>
          </p:cNvPr>
          <p:cNvSpPr txBox="1">
            <a:spLocks/>
          </p:cNvSpPr>
          <p:nvPr userDrawn="1"/>
        </p:nvSpPr>
        <p:spPr>
          <a:xfrm>
            <a:off x="10846469" y="6408740"/>
            <a:ext cx="1066800" cy="182563"/>
          </a:xfrm>
          <a:prstGeom prst="rect">
            <a:avLst/>
          </a:prstGeom>
        </p:spPr>
        <p:txBody>
          <a:bodyPr/>
          <a:lstStyle>
            <a:defPPr>
              <a:defRPr lang="en-US"/>
            </a:defPPr>
            <a:lvl1pPr marL="0" algn="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6F68F43-4567-4CB0-B00D-7267D614B448}" type="slidenum">
              <a:rPr lang="en-US" sz="1400" smtClean="0">
                <a:solidFill>
                  <a:prstClr val="black"/>
                </a:solidFill>
                <a:latin typeface="Arial" panose="020B0604020202020204" pitchFamily="34" charset="0"/>
                <a:cs typeface="Arial" panose="020B0604020202020204" pitchFamily="34" charset="0"/>
              </a:rPr>
              <a:pPr/>
              <a:t>‹#›</a:t>
            </a:fld>
            <a:endParaRPr lang="en-US" sz="1400" dirty="0">
              <a:solidFill>
                <a:prstClr val="black"/>
              </a:solidFill>
              <a:latin typeface="Arial" panose="020B0604020202020204" pitchFamily="34" charset="0"/>
              <a:cs typeface="Arial" panose="020B0604020202020204" pitchFamily="34" charset="0"/>
            </a:endParaRPr>
          </a:p>
        </p:txBody>
      </p:sp>
      <p:sp>
        <p:nvSpPr>
          <p:cNvPr id="4" name="Rectangle 4">
            <a:extLst>
              <a:ext uri="{FF2B5EF4-FFF2-40B4-BE49-F238E27FC236}">
                <a16:creationId xmlns="" xmlns:a16="http://schemas.microsoft.com/office/drawing/2014/main" id="{4FBA1CD0-DC43-5542-B28E-D985E1AF9A7D}"/>
              </a:ext>
            </a:extLst>
          </p:cNvPr>
          <p:cNvSpPr/>
          <p:nvPr userDrawn="1"/>
        </p:nvSpPr>
        <p:spPr>
          <a:xfrm flipH="1">
            <a:off x="1588" y="627903"/>
            <a:ext cx="560273"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endParaRPr lang="en-US" sz="2399">
              <a:solidFill>
                <a:srgbClr val="FFFFFF"/>
              </a:solidFill>
              <a:latin typeface="Arial" panose="020B0604020202020204"/>
            </a:endParaRPr>
          </a:p>
        </p:txBody>
      </p:sp>
      <p:pic>
        <p:nvPicPr>
          <p:cNvPr id="5" name="Picture 4">
            <a:extLst>
              <a:ext uri="{FF2B5EF4-FFF2-40B4-BE49-F238E27FC236}">
                <a16:creationId xmlns="" xmlns:a16="http://schemas.microsoft.com/office/drawing/2014/main" id="{644539BE-18A6-1948-BE82-02455FBCC53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021344" y="338346"/>
            <a:ext cx="891925" cy="791393"/>
          </a:xfrm>
          <a:prstGeom prst="rect">
            <a:avLst/>
          </a:prstGeom>
        </p:spPr>
      </p:pic>
      <p:sp>
        <p:nvSpPr>
          <p:cNvPr id="6" name="Title 5">
            <a:extLst>
              <a:ext uri="{FF2B5EF4-FFF2-40B4-BE49-F238E27FC236}">
                <a16:creationId xmlns="" xmlns:a16="http://schemas.microsoft.com/office/drawing/2014/main" id="{5E39C373-21EA-5D42-A674-B1D80B4D9D8D}"/>
              </a:ext>
            </a:extLst>
          </p:cNvPr>
          <p:cNvSpPr>
            <a:spLocks noGrp="1"/>
          </p:cNvSpPr>
          <p:nvPr>
            <p:ph type="title" hasCustomPrompt="1"/>
          </p:nvPr>
        </p:nvSpPr>
        <p:spPr>
          <a:xfrm>
            <a:off x="655150" y="495335"/>
            <a:ext cx="10512862" cy="640714"/>
          </a:xfrm>
        </p:spPr>
        <p:txBody>
          <a:bodyPr>
            <a:normAutofit/>
          </a:bodyPr>
          <a:lstStyle>
            <a:lvl1pPr>
              <a:defRPr sz="2199" b="1">
                <a:solidFill>
                  <a:schemeClr val="tx2">
                    <a:lumMod val="75000"/>
                  </a:schemeClr>
                </a:solidFill>
                <a:latin typeface="Arial" panose="020B0604020202020204" pitchFamily="34" charset="0"/>
                <a:ea typeface="Open Sans" panose="020B0606030504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11026696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162" y="2130426"/>
            <a:ext cx="10360501" cy="1470025"/>
          </a:xfrm>
        </p:spPr>
        <p:txBody>
          <a:bodyPr/>
          <a:lstStyle/>
          <a:p>
            <a:r>
              <a:rPr lang="en-US"/>
              <a:t>Click to edit Master title style</a:t>
            </a:r>
          </a:p>
        </p:txBody>
      </p:sp>
      <p:sp>
        <p:nvSpPr>
          <p:cNvPr id="3" name="Subtitle 2"/>
          <p:cNvSpPr>
            <a:spLocks noGrp="1"/>
          </p:cNvSpPr>
          <p:nvPr>
            <p:ph type="subTitle" idx="1"/>
          </p:nvPr>
        </p:nvSpPr>
        <p:spPr>
          <a:xfrm>
            <a:off x="1828324" y="3886200"/>
            <a:ext cx="8532178" cy="1752600"/>
          </a:xfrm>
        </p:spPr>
        <p:txBody>
          <a:bodyPr/>
          <a:lstStyle>
            <a:lvl1pPr marL="0" indent="0" algn="ctr">
              <a:buNone/>
              <a:defRPr>
                <a:solidFill>
                  <a:schemeClr val="tx1">
                    <a:tint val="75000"/>
                  </a:schemeClr>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9/8/2021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95771847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xmlns="" id="{E11C3564-CF67-FE45-A9E2-4B3C230C88D2}"/>
              </a:ext>
            </a:extLst>
          </p:cNvPr>
          <p:cNvSpPr>
            <a:spLocks noGrp="1"/>
          </p:cNvSpPr>
          <p:nvPr>
            <p:ph type="pic" sz="quarter" idx="14"/>
          </p:nvPr>
        </p:nvSpPr>
        <p:spPr>
          <a:xfrm>
            <a:off x="0" y="-1"/>
            <a:ext cx="12188825"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12523692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0495" y="3645024"/>
            <a:ext cx="10827834" cy="1362075"/>
          </a:xfrm>
        </p:spPr>
        <p:txBody>
          <a:bodyPr anchor="t"/>
          <a:lstStyle>
            <a:lvl1pPr algn="ctr">
              <a:defRPr sz="5300" b="1" cap="all"/>
            </a:lvl1pPr>
          </a:lstStyle>
          <a:p>
            <a:r>
              <a:rPr lang="en-US"/>
              <a:t>Click to edit Master 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9/8/2021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21181707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367070" y="881262"/>
            <a:ext cx="9195625" cy="1470025"/>
          </a:xfrm>
        </p:spPr>
        <p:txBody>
          <a:bodyPr anchor="t">
            <a:normAutofit/>
          </a:bodyPr>
          <a:lstStyle>
            <a:lvl1pPr algn="l">
              <a:defRPr sz="4400"/>
            </a:lvl1pPr>
          </a:lstStyle>
          <a:p>
            <a:r>
              <a:rPr lang="en-US" dirty="0"/>
              <a:t>Click to edit Master title style</a:t>
            </a:r>
          </a:p>
        </p:txBody>
      </p:sp>
      <p:sp>
        <p:nvSpPr>
          <p:cNvPr id="3" name="Subtitle 2"/>
          <p:cNvSpPr>
            <a:spLocks noGrp="1"/>
          </p:cNvSpPr>
          <p:nvPr>
            <p:ph type="subTitle" idx="1"/>
          </p:nvPr>
        </p:nvSpPr>
        <p:spPr>
          <a:xfrm>
            <a:off x="2349996" y="3048744"/>
            <a:ext cx="9217024" cy="1752600"/>
          </a:xfrm>
        </p:spPr>
        <p:txBody>
          <a:bodyPr>
            <a:normAutofit/>
          </a:bodyPr>
          <a:lstStyle>
            <a:lvl1pPr marL="0" indent="0" algn="l">
              <a:buNone/>
              <a:defRPr sz="2400">
                <a:solidFill>
                  <a:schemeClr val="tx1">
                    <a:tint val="75000"/>
                  </a:schemeClr>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9/8/2021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0213362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9/8/2021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519236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441" y="1600201"/>
            <a:ext cx="5383398"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5986" y="1600201"/>
            <a:ext cx="5383398"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25404F2-BE9A-4460-8815-8F645183555F}" type="datetimeFigureOut">
              <a:rPr lang="en-US" smtClean="0"/>
              <a:pPr/>
              <a:t>9/8/2021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053186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441" y="1535113"/>
            <a:ext cx="5385514"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4" name="Content Placeholder 3"/>
          <p:cNvSpPr>
            <a:spLocks noGrp="1"/>
          </p:cNvSpPr>
          <p:nvPr>
            <p:ph sz="half" idx="2"/>
          </p:nvPr>
        </p:nvSpPr>
        <p:spPr>
          <a:xfrm>
            <a:off x="609441" y="2174875"/>
            <a:ext cx="5385514"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1756" y="1535113"/>
            <a:ext cx="5387630"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6" name="Content Placeholder 5"/>
          <p:cNvSpPr>
            <a:spLocks noGrp="1"/>
          </p:cNvSpPr>
          <p:nvPr>
            <p:ph sz="quarter" idx="4"/>
          </p:nvPr>
        </p:nvSpPr>
        <p:spPr>
          <a:xfrm>
            <a:off x="6191756" y="2174875"/>
            <a:ext cx="5387630"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25404F2-BE9A-4460-8815-8F645183555F}" type="datetimeFigureOut">
              <a:rPr lang="en-US" smtClean="0"/>
              <a:pPr/>
              <a:t>9/8/2021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7958990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9/8/2021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9" name="Content Placeholder 6"/>
          <p:cNvSpPr>
            <a:spLocks noGrp="1"/>
          </p:cNvSpPr>
          <p:nvPr>
            <p:ph sz="quarter" idx="13"/>
          </p:nvPr>
        </p:nvSpPr>
        <p:spPr>
          <a:xfrm>
            <a:off x="608012" y="932701"/>
            <a:ext cx="10972800" cy="484187"/>
          </a:xfrm>
        </p:spPr>
        <p:txBody>
          <a:bodyPr>
            <a:noAutofit/>
          </a:bodyPr>
          <a:lstStyle>
            <a:lvl1pPr marL="0" indent="0">
              <a:buFontTx/>
              <a:buNone/>
              <a:defRPr sz="22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Tree>
    <p:extLst>
      <p:ext uri="{BB962C8B-B14F-4D97-AF65-F5344CB8AC3E}">
        <p14:creationId xmlns:p14="http://schemas.microsoft.com/office/powerpoint/2010/main" val="1429874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9/8/2021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6"/>
          <p:cNvSpPr>
            <a:spLocks noGrp="1"/>
          </p:cNvSpPr>
          <p:nvPr>
            <p:ph sz="quarter" idx="15"/>
          </p:nvPr>
        </p:nvSpPr>
        <p:spPr>
          <a:xfrm>
            <a:off x="608012" y="4794325"/>
            <a:ext cx="3335505"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3" name="Content Placeholder 6"/>
          <p:cNvSpPr>
            <a:spLocks noGrp="1"/>
          </p:cNvSpPr>
          <p:nvPr>
            <p:ph sz="quarter" idx="16"/>
          </p:nvPr>
        </p:nvSpPr>
        <p:spPr>
          <a:xfrm>
            <a:off x="4125912" y="4794325"/>
            <a:ext cx="3940258"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4" name="Content Placeholder 6"/>
          <p:cNvSpPr>
            <a:spLocks noGrp="1"/>
          </p:cNvSpPr>
          <p:nvPr>
            <p:ph sz="quarter" idx="17"/>
          </p:nvPr>
        </p:nvSpPr>
        <p:spPr>
          <a:xfrm>
            <a:off x="8240712" y="4788396"/>
            <a:ext cx="3335505"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5" name="Content Placeholder 6"/>
          <p:cNvSpPr>
            <a:spLocks noGrp="1"/>
          </p:cNvSpPr>
          <p:nvPr>
            <p:ph sz="quarter" idx="18"/>
          </p:nvPr>
        </p:nvSpPr>
        <p:spPr>
          <a:xfrm>
            <a:off x="608012" y="4277817"/>
            <a:ext cx="3335505"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6" name="Content Placeholder 6"/>
          <p:cNvSpPr>
            <a:spLocks noGrp="1"/>
          </p:cNvSpPr>
          <p:nvPr>
            <p:ph sz="quarter" idx="19"/>
          </p:nvPr>
        </p:nvSpPr>
        <p:spPr>
          <a:xfrm>
            <a:off x="4125912" y="4277817"/>
            <a:ext cx="3940258"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7" name="Content Placeholder 6"/>
          <p:cNvSpPr>
            <a:spLocks noGrp="1"/>
          </p:cNvSpPr>
          <p:nvPr>
            <p:ph sz="quarter" idx="20"/>
          </p:nvPr>
        </p:nvSpPr>
        <p:spPr>
          <a:xfrm>
            <a:off x="8240712" y="4271888"/>
            <a:ext cx="3335505"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9" name="Content Placeholder 6"/>
          <p:cNvSpPr>
            <a:spLocks noGrp="1"/>
          </p:cNvSpPr>
          <p:nvPr>
            <p:ph sz="quarter" idx="13"/>
          </p:nvPr>
        </p:nvSpPr>
        <p:spPr>
          <a:xfrm>
            <a:off x="608012" y="932701"/>
            <a:ext cx="10972800" cy="484187"/>
          </a:xfrm>
        </p:spPr>
        <p:txBody>
          <a:bodyPr>
            <a:noAutofit/>
          </a:bodyPr>
          <a:lstStyle>
            <a:lvl1pPr marL="0" indent="0">
              <a:buFontTx/>
              <a:buNone/>
              <a:defRPr sz="22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Tree>
    <p:extLst>
      <p:ext uri="{BB962C8B-B14F-4D97-AF65-F5344CB8AC3E}">
        <p14:creationId xmlns:p14="http://schemas.microsoft.com/office/powerpoint/2010/main" val="9478446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274639"/>
            <a:ext cx="10969943" cy="711081"/>
          </a:xfrm>
          <a:prstGeom prst="rect">
            <a:avLst/>
          </a:prstGeom>
        </p:spPr>
        <p:txBody>
          <a:bodyPr vert="horz" lIns="121899" tIns="60949" rIns="121899" bIns="60949" rtlCol="0" anchor="ctr">
            <a:normAutofit/>
          </a:bodyPr>
          <a:lstStyle/>
          <a:p>
            <a:r>
              <a:rPr lang="en-US"/>
              <a:t>Click to edit Master title style</a:t>
            </a:r>
          </a:p>
        </p:txBody>
      </p:sp>
      <p:sp>
        <p:nvSpPr>
          <p:cNvPr id="3" name="Text Placeholder 2"/>
          <p:cNvSpPr>
            <a:spLocks noGrp="1"/>
          </p:cNvSpPr>
          <p:nvPr>
            <p:ph type="body" idx="1"/>
          </p:nvPr>
        </p:nvSpPr>
        <p:spPr>
          <a:xfrm>
            <a:off x="609441" y="1138425"/>
            <a:ext cx="10969943" cy="4987739"/>
          </a:xfrm>
          <a:prstGeom prst="rect">
            <a:avLst/>
          </a:prstGeom>
        </p:spPr>
        <p:txBody>
          <a:bodyPr vert="horz" lIns="121899" tIns="60949" rIns="121899"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441" y="6356351"/>
            <a:ext cx="2844059" cy="365125"/>
          </a:xfrm>
          <a:prstGeom prst="rect">
            <a:avLst/>
          </a:prstGeom>
        </p:spPr>
        <p:txBody>
          <a:bodyPr vert="horz" lIns="121899" tIns="60949" rIns="121899" bIns="60949" rtlCol="0" anchor="ctr"/>
          <a:lstStyle>
            <a:lvl1pPr algn="l">
              <a:defRPr sz="1600">
                <a:solidFill>
                  <a:schemeClr val="tx1">
                    <a:tint val="75000"/>
                  </a:schemeClr>
                </a:solidFill>
              </a:defRPr>
            </a:lvl1pPr>
          </a:lstStyle>
          <a:p>
            <a:fld id="{425404F2-BE9A-4460-8815-8F645183555F}" type="datetimeFigureOut">
              <a:rPr lang="en-US" smtClean="0"/>
              <a:pPr/>
              <a:t>9/8/2021</a:t>
            </a:fld>
            <a:endParaRPr lang="en-US"/>
          </a:p>
        </p:txBody>
      </p:sp>
      <p:sp>
        <p:nvSpPr>
          <p:cNvPr id="5" name="Footer Placeholder 4"/>
          <p:cNvSpPr>
            <a:spLocks noGrp="1"/>
          </p:cNvSpPr>
          <p:nvPr>
            <p:ph type="ftr" sz="quarter" idx="3"/>
          </p:nvPr>
        </p:nvSpPr>
        <p:spPr>
          <a:xfrm>
            <a:off x="4164515" y="6356351"/>
            <a:ext cx="3859795" cy="365125"/>
          </a:xfrm>
          <a:prstGeom prst="rect">
            <a:avLst/>
          </a:prstGeom>
        </p:spPr>
        <p:txBody>
          <a:bodyPr vert="horz" lIns="121899" tIns="60949" rIns="121899" bIns="60949" rtlCol="0" anchor="ctr"/>
          <a:lstStyle>
            <a:lvl1pPr algn="ctr">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5325" y="6356351"/>
            <a:ext cx="2844059" cy="365125"/>
          </a:xfrm>
          <a:prstGeom prst="rect">
            <a:avLst/>
          </a:prstGeom>
        </p:spPr>
        <p:txBody>
          <a:bodyPr vert="horz" lIns="121899" tIns="60949" rIns="121899" bIns="60949" rtlCol="0" anchor="ctr"/>
          <a:lstStyle>
            <a:lvl1pPr algn="r">
              <a:defRPr sz="1600">
                <a:solidFill>
                  <a:schemeClr val="tx1">
                    <a:tint val="75000"/>
                  </a:schemeClr>
                </a:solidFill>
              </a:defRPr>
            </a:lvl1pPr>
          </a:lstStyle>
          <a:p>
            <a:fld id="{96E69268-9C8B-4EBF-A9EE-DC5DC2D48DC3}" type="slidenum">
              <a:rPr lang="en-US" smtClean="0"/>
              <a:pPr/>
              <a:t>‹#›</a:t>
            </a:fld>
            <a:endParaRPr lang="en-US"/>
          </a:p>
        </p:txBody>
      </p:sp>
    </p:spTree>
    <p:extLst>
      <p:ext uri="{BB962C8B-B14F-4D97-AF65-F5344CB8AC3E}">
        <p14:creationId xmlns:p14="http://schemas.microsoft.com/office/powerpoint/2010/main" val="1974508044"/>
      </p:ext>
    </p:extLst>
  </p:cSld>
  <p:clrMap bg1="lt1" tx1="dk1" bg2="lt2" tx2="dk2" accent1="accent1" accent2="accent2" accent3="accent3" accent4="accent4" accent5="accent5" accent6="accent6" hlink="hlink" folHlink="folHlink"/>
  <p:sldLayoutIdLst>
    <p:sldLayoutId id="2147483661" r:id="rId1"/>
    <p:sldLayoutId id="2147483649" r:id="rId2"/>
    <p:sldLayoutId id="2147483651" r:id="rId3"/>
    <p:sldLayoutId id="2147483663" r:id="rId4"/>
    <p:sldLayoutId id="2147483650" r:id="rId5"/>
    <p:sldLayoutId id="2147483652" r:id="rId6"/>
    <p:sldLayoutId id="2147483653" r:id="rId7"/>
    <p:sldLayoutId id="2147483654" r:id="rId8"/>
    <p:sldLayoutId id="2147483664" r:id="rId9"/>
    <p:sldLayoutId id="2147483662" r:id="rId10"/>
    <p:sldLayoutId id="2147483665" r:id="rId11"/>
    <p:sldLayoutId id="2147483666" r:id="rId12"/>
    <p:sldLayoutId id="2147483667" r:id="rId13"/>
    <p:sldLayoutId id="2147483655" r:id="rId14"/>
    <p:sldLayoutId id="2147483656" r:id="rId15"/>
    <p:sldLayoutId id="2147483657" r:id="rId16"/>
    <p:sldLayoutId id="2147483658" r:id="rId17"/>
    <p:sldLayoutId id="2147483659" r:id="rId18"/>
    <p:sldLayoutId id="2147483668" r:id="rId19"/>
    <p:sldLayoutId id="2147483669" r:id="rId20"/>
  </p:sldLayoutIdLst>
  <p:txStyles>
    <p:titleStyle>
      <a:lvl1pPr algn="l" defTabSz="1218987" rtl="0" eaLnBrk="1" latinLnBrk="0" hangingPunct="1">
        <a:spcBef>
          <a:spcPct val="0"/>
        </a:spcBef>
        <a:buNone/>
        <a:defRPr sz="3600" kern="1200">
          <a:solidFill>
            <a:schemeClr val="tx1"/>
          </a:solidFill>
          <a:latin typeface="+mj-lt"/>
          <a:ea typeface="+mj-ea"/>
          <a:cs typeface="+mj-cs"/>
        </a:defRPr>
      </a:lvl1pPr>
    </p:titleStyle>
    <p:body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8" Type="http://schemas.openxmlformats.org/officeDocument/2006/relationships/image" Target="../media/image19.jpeg"/><Relationship Id="rId3" Type="http://schemas.openxmlformats.org/officeDocument/2006/relationships/image" Target="../media/image14.jpeg"/><Relationship Id="rId7" Type="http://schemas.openxmlformats.org/officeDocument/2006/relationships/image" Target="../media/image18.tiff"/><Relationship Id="rId2" Type="http://schemas.openxmlformats.org/officeDocument/2006/relationships/notesSlide" Target="../notesSlides/notesSlide2.xml"/><Relationship Id="rId1" Type="http://schemas.openxmlformats.org/officeDocument/2006/relationships/slideLayout" Target="../slideLayouts/slideLayout20.xml"/><Relationship Id="rId6" Type="http://schemas.openxmlformats.org/officeDocument/2006/relationships/image" Target="../media/image17.tiff"/><Relationship Id="rId5" Type="http://schemas.openxmlformats.org/officeDocument/2006/relationships/image" Target="../media/image16.tiff"/><Relationship Id="rId10" Type="http://schemas.openxmlformats.org/officeDocument/2006/relationships/image" Target="../media/image4.png"/><Relationship Id="rId4" Type="http://schemas.openxmlformats.org/officeDocument/2006/relationships/image" Target="../media/image15.tiff"/><Relationship Id="rId9" Type="http://schemas.openxmlformats.org/officeDocument/2006/relationships/hyperlink" Target="https://anubhavtrainings.com/" TargetMode="External"/></Relationships>
</file>

<file path=ppt/slides/_rels/slide11.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20.jpg"/><Relationship Id="rId7" Type="http://schemas.openxmlformats.org/officeDocument/2006/relationships/image" Target="../media/image22.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14.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21.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23.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Layout" Target="../slideLayouts/slideLayout8.xml"/><Relationship Id="rId5" Type="http://schemas.openxmlformats.org/officeDocument/2006/relationships/image" Target="../media/image8.jpeg"/><Relationship Id="rId4" Type="http://schemas.openxmlformats.org/officeDocument/2006/relationships/hyperlink" Target="https://github.com/soyuztechnologies/CDS_BOPF_Training_15Days/blob/master/Day%2013/List%20Report%20Application%20Code.txt"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jpeg"/><Relationship Id="rId1" Type="http://schemas.openxmlformats.org/officeDocument/2006/relationships/slideLayout" Target="../slideLayouts/slideLayout8.xml"/><Relationship Id="rId4" Type="http://schemas.openxmlformats.org/officeDocument/2006/relationships/hyperlink" Target="https://github.com/soyuztechnologies/Corporate_S4HANA_Training_Anubhav/blob/master/Day%2010/S4HANA%20End%20to%20End%20PoC%20of%20list%20report.txt"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xml"/><Relationship Id="rId1" Type="http://schemas.openxmlformats.org/officeDocument/2006/relationships/slideLayout" Target="../slideLayouts/slideLayout19.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2.tiff"/><Relationship Id="rId1" Type="http://schemas.openxmlformats.org/officeDocument/2006/relationships/slideLayout" Target="../slideLayouts/slideLayout8.xml"/><Relationship Id="rId4" Type="http://schemas.openxmlformats.org/officeDocument/2006/relationships/image" Target="../media/image13.jpe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ww.anubhavtrainings.com/" TargetMode="Externa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11" name="Rectangle 10"/>
          <p:cNvSpPr/>
          <p:nvPr/>
        </p:nvSpPr>
        <p:spPr>
          <a:xfrm>
            <a:off x="0" y="0"/>
            <a:ext cx="12215092" cy="68580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p:cNvSpPr/>
          <p:nvPr/>
        </p:nvSpPr>
        <p:spPr>
          <a:xfrm>
            <a:off x="0" y="-27384"/>
            <a:ext cx="12188825" cy="6858000"/>
          </a:xfrm>
          <a:prstGeom prst="rect">
            <a:avLst/>
          </a:prstGeom>
          <a:gradFill flip="none" rotWithShape="1">
            <a:gsLst>
              <a:gs pos="0">
                <a:schemeClr val="tx2">
                  <a:lumMod val="60000"/>
                  <a:lumOff val="40000"/>
                </a:schemeClr>
              </a:gs>
              <a:gs pos="51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p:cNvSpPr>
            <a:spLocks noGrp="1"/>
          </p:cNvSpPr>
          <p:nvPr>
            <p:ph type="title"/>
          </p:nvPr>
        </p:nvSpPr>
        <p:spPr>
          <a:xfrm>
            <a:off x="680495" y="3645024"/>
            <a:ext cx="10827834" cy="1362075"/>
          </a:xfrm>
        </p:spPr>
        <p:txBody>
          <a:bodyPr>
            <a:noAutofit/>
          </a:bodyPr>
          <a:lstStyle/>
          <a:p>
            <a:r>
              <a:rPr lang="en-IN" sz="6000" b="0" dirty="0" smtClean="0">
                <a:solidFill>
                  <a:schemeClr val="bg1"/>
                </a:solidFill>
                <a:latin typeface="Patua One" pitchFamily="2" charset="0"/>
              </a:rPr>
              <a:t>ABAP on Hana</a:t>
            </a:r>
            <a:br>
              <a:rPr lang="en-IN" sz="6000" b="0" dirty="0" smtClean="0">
                <a:solidFill>
                  <a:schemeClr val="bg1"/>
                </a:solidFill>
                <a:latin typeface="Patua One" pitchFamily="2" charset="0"/>
              </a:rPr>
            </a:br>
            <a:r>
              <a:rPr lang="en-IN" sz="6000" b="0" dirty="0" smtClean="0">
                <a:solidFill>
                  <a:schemeClr val="bg1"/>
                </a:solidFill>
                <a:latin typeface="Patua One" pitchFamily="2" charset="0"/>
              </a:rPr>
              <a:t>s/4 Hana Training</a:t>
            </a:r>
            <a:endParaRPr lang="en-IN" sz="5400" b="0" dirty="0">
              <a:solidFill>
                <a:schemeClr val="bg1"/>
              </a:solidFill>
              <a:latin typeface="Arial" pitchFamily="34" charset="0"/>
              <a:cs typeface="Arial" pitchFamily="34" charset="0"/>
            </a:endParaRPr>
          </a:p>
        </p:txBody>
      </p:sp>
      <p:sp>
        <p:nvSpPr>
          <p:cNvPr id="6" name="Rectangle 5"/>
          <p:cNvSpPr/>
          <p:nvPr/>
        </p:nvSpPr>
        <p:spPr>
          <a:xfrm>
            <a:off x="693812" y="3238376"/>
            <a:ext cx="10801200" cy="2880320"/>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8" name="Picture 7">
            <a:extLst>
              <a:ext uri="{FF2B5EF4-FFF2-40B4-BE49-F238E27FC236}">
                <a16:creationId xmlns:a16="http://schemas.microsoft.com/office/drawing/2014/main" xmlns=""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121" y="6093296"/>
            <a:ext cx="716699" cy="707887"/>
          </a:xfrm>
          <a:prstGeom prst="rect">
            <a:avLst/>
          </a:prstGeom>
        </p:spPr>
      </p:pic>
      <p:pic>
        <p:nvPicPr>
          <p:cNvPr id="9" name="Picture 8">
            <a:extLst>
              <a:ext uri="{FF2B5EF4-FFF2-40B4-BE49-F238E27FC236}">
                <a16:creationId xmlns=""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58908" y="44625"/>
            <a:ext cx="1584176" cy="1564698"/>
          </a:xfrm>
          <a:prstGeom prst="rect">
            <a:avLst/>
          </a:prstGeom>
        </p:spPr>
      </p:pic>
      <p:sp>
        <p:nvSpPr>
          <p:cNvPr id="10" name="TextBox 3">
            <a:extLst>
              <a:ext uri="{FF2B5EF4-FFF2-40B4-BE49-F238E27FC236}">
                <a16:creationId xmlns:lc="http://schemas.openxmlformats.org/drawingml/2006/lockedCanvas" xmlns="" xmlns:a16="http://schemas.microsoft.com/office/drawing/2014/main" id="{CD9849B0-BCB0-4466-8FC9-5ADD342E24D4}"/>
              </a:ext>
            </a:extLst>
          </p:cNvPr>
          <p:cNvSpPr txBox="1"/>
          <p:nvPr/>
        </p:nvSpPr>
        <p:spPr>
          <a:xfrm>
            <a:off x="665523" y="2592045"/>
            <a:ext cx="7535341" cy="646331"/>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3600" dirty="0">
                <a:solidFill>
                  <a:schemeClr val="bg1"/>
                </a:solidFill>
                <a:latin typeface="Cooper Black" panose="0208090404030B020404" pitchFamily="18" charset="0"/>
              </a:rPr>
              <a:t>contact@anubhavtrainings.com</a:t>
            </a:r>
          </a:p>
        </p:txBody>
      </p:sp>
      <p:sp>
        <p:nvSpPr>
          <p:cNvPr id="2" name="Rectangle 1"/>
          <p:cNvSpPr/>
          <p:nvPr/>
        </p:nvSpPr>
        <p:spPr>
          <a:xfrm>
            <a:off x="1053852" y="700767"/>
            <a:ext cx="4176464" cy="769441"/>
          </a:xfrm>
          <a:prstGeom prst="rect">
            <a:avLst/>
          </a:prstGeom>
        </p:spPr>
        <p:txBody>
          <a:bodyPr wrap="square">
            <a:spAutoFit/>
          </a:bodyPr>
          <a:lstStyle/>
          <a:p>
            <a:r>
              <a:rPr lang="en-IN" sz="4400" dirty="0" smtClean="0">
                <a:solidFill>
                  <a:schemeClr val="bg1"/>
                </a:solidFill>
                <a:latin typeface="Cooper Black" panose="0208090404030B020404" pitchFamily="18" charset="0"/>
              </a:rPr>
              <a:t>Day </a:t>
            </a:r>
            <a:r>
              <a:rPr lang="en-IN" sz="4400" dirty="0" smtClean="0">
                <a:solidFill>
                  <a:schemeClr val="bg1"/>
                </a:solidFill>
                <a:latin typeface="Cooper Black" panose="0208090404030B020404" pitchFamily="18" charset="0"/>
              </a:rPr>
              <a:t>19</a:t>
            </a:r>
            <a:endParaRPr lang="en-US" sz="4400" dirty="0">
              <a:latin typeface="Cooper Black" panose="0208090404030B020404" pitchFamily="18" charset="0"/>
            </a:endParaRPr>
          </a:p>
        </p:txBody>
      </p:sp>
    </p:spTree>
    <p:extLst>
      <p:ext uri="{BB962C8B-B14F-4D97-AF65-F5344CB8AC3E}">
        <p14:creationId xmlns:p14="http://schemas.microsoft.com/office/powerpoint/2010/main" val="686416172"/>
      </p:ext>
    </p:extLst>
  </p:cSld>
  <p:clrMapOvr>
    <a:masterClrMapping/>
  </p:clrMapOvr>
  <p:transition spd="slow">
    <p:push dir="u"/>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xmlns="" id="{EAF14BF4-9A45-8B4E-AA65-A815CC72E5A3}"/>
              </a:ext>
            </a:extLst>
          </p:cNvPr>
          <p:cNvSpPr/>
          <p:nvPr/>
        </p:nvSpPr>
        <p:spPr>
          <a:xfrm flipH="1">
            <a:off x="3029488" y="2339447"/>
            <a:ext cx="9159332" cy="4517660"/>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2" name="Picture Placeholder 1">
            <a:extLst>
              <a:ext uri="{FF2B5EF4-FFF2-40B4-BE49-F238E27FC236}">
                <a16:creationId xmlns:a16="http://schemas.microsoft.com/office/drawing/2014/main" xmlns="" id="{5901FB9E-D5D8-0E42-9064-309ADD0ECF57}"/>
              </a:ext>
            </a:extLst>
          </p:cNvPr>
          <p:cNvSpPr>
            <a:spLocks noGrp="1"/>
          </p:cNvSpPr>
          <p:nvPr>
            <p:ph type="pic" sz="quarter" idx="14"/>
          </p:nvPr>
        </p:nvSpPr>
        <p:spPr>
          <a:xfrm>
            <a:off x="-1" y="892"/>
            <a:ext cx="12188825" cy="4876667"/>
          </a:xfrm>
        </p:spPr>
      </p:sp>
      <p:pic>
        <p:nvPicPr>
          <p:cNvPr id="4" name="Picture 3">
            <a:extLst>
              <a:ext uri="{FF2B5EF4-FFF2-40B4-BE49-F238E27FC236}">
                <a16:creationId xmlns:a16="http://schemas.microsoft.com/office/drawing/2014/main" xmlns=""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6" y="892"/>
            <a:ext cx="12185652" cy="4876667"/>
          </a:xfrm>
          <a:prstGeom prst="rect">
            <a:avLst/>
          </a:prstGeom>
        </p:spPr>
      </p:pic>
      <p:sp>
        <p:nvSpPr>
          <p:cNvPr id="20" name="Rectangle 19">
            <a:extLst>
              <a:ext uri="{FF2B5EF4-FFF2-40B4-BE49-F238E27FC236}">
                <a16:creationId xmlns:a16="http://schemas.microsoft.com/office/drawing/2014/main" xmlns="" id="{7D8E97E7-E23C-4E4A-A0AF-1C43E32D5148}"/>
              </a:ext>
            </a:extLst>
          </p:cNvPr>
          <p:cNvSpPr/>
          <p:nvPr/>
        </p:nvSpPr>
        <p:spPr>
          <a:xfrm>
            <a:off x="3175" y="-9395"/>
            <a:ext cx="12184064" cy="4886954"/>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defRPr/>
            </a:pPr>
            <a:endParaRPr lang="en-US" sz="1799">
              <a:solidFill>
                <a:srgbClr val="FFFFFF"/>
              </a:solidFill>
              <a:latin typeface="Arial" panose="020B0604020202020204" pitchFamily="34" charset="0"/>
              <a:cs typeface="Arial" panose="020B0604020202020204" pitchFamily="34" charset="0"/>
            </a:endParaRPr>
          </a:p>
        </p:txBody>
      </p:sp>
      <p:sp>
        <p:nvSpPr>
          <p:cNvPr id="35" name="Rectangle 34">
            <a:extLst>
              <a:ext uri="{FF2B5EF4-FFF2-40B4-BE49-F238E27FC236}">
                <a16:creationId xmlns:a16="http://schemas.microsoft.com/office/drawing/2014/main" xmlns="" id="{F6FFC3F4-1A5C-6446-9CE3-98CE002CFF5F}"/>
              </a:ext>
            </a:extLst>
          </p:cNvPr>
          <p:cNvSpPr/>
          <p:nvPr/>
        </p:nvSpPr>
        <p:spPr>
          <a:xfrm>
            <a:off x="350568" y="5992010"/>
            <a:ext cx="3635177" cy="646163"/>
          </a:xfrm>
          <a:prstGeom prst="rect">
            <a:avLst/>
          </a:prstGeom>
        </p:spPr>
        <p:txBody>
          <a:bodyPr wrap="square">
            <a:spAutoFit/>
          </a:bodyPr>
          <a:lstStyle/>
          <a:p>
            <a:pPr defTabSz="913943">
              <a:defRPr/>
            </a:pPr>
            <a:r>
              <a:rPr lang="en-US" sz="1799" b="1" dirty="0">
                <a:solidFill>
                  <a:srgbClr val="44546A"/>
                </a:solidFill>
                <a:latin typeface="Arial" panose="020B0604020202020204" pitchFamily="34" charset="0"/>
                <a:cs typeface="Arial" panose="020B0604020202020204" pitchFamily="34" charset="0"/>
              </a:rPr>
              <a:t>Contact us today!</a:t>
            </a:r>
          </a:p>
          <a:p>
            <a:pPr defTabSz="913943">
              <a:defRPr/>
            </a:pPr>
            <a:r>
              <a:rPr lang="en-US" sz="1799" dirty="0">
                <a:solidFill>
                  <a:srgbClr val="44546A"/>
                </a:solidFill>
                <a:latin typeface="Arial" panose="020B0604020202020204"/>
              </a:rPr>
              <a:t>https://anubhavtrainings.com/</a:t>
            </a:r>
          </a:p>
        </p:txBody>
      </p:sp>
      <p:sp>
        <p:nvSpPr>
          <p:cNvPr id="6" name="Rectangle 5">
            <a:extLst>
              <a:ext uri="{FF2B5EF4-FFF2-40B4-BE49-F238E27FC236}">
                <a16:creationId xmlns:a16="http://schemas.microsoft.com/office/drawing/2014/main" xmlns="" id="{7A91E6F4-0EB3-3446-B962-79A0A253F3F7}"/>
              </a:ext>
            </a:extLst>
          </p:cNvPr>
          <p:cNvSpPr/>
          <p:nvPr/>
        </p:nvSpPr>
        <p:spPr>
          <a:xfrm>
            <a:off x="8178219" y="2926031"/>
            <a:ext cx="3229442" cy="276927"/>
          </a:xfrm>
          <a:prstGeom prst="rect">
            <a:avLst/>
          </a:prstGeom>
        </p:spPr>
        <p:txBody>
          <a:bodyPr wrap="square">
            <a:spAutoFit/>
          </a:bodyPr>
          <a:lstStyle/>
          <a:p>
            <a:pPr algn="ctr" defTabSz="914126">
              <a:defRPr/>
            </a:pPr>
            <a:r>
              <a:rPr lang="en-IN" sz="1200" spc="50" dirty="0">
                <a:solidFill>
                  <a:srgbClr val="FFFFFF">
                    <a:lumMod val="95000"/>
                  </a:srgbClr>
                </a:solidFill>
                <a:latin typeface="Arial" panose="020B0604020202020204" pitchFamily="34" charset="0"/>
                <a:cs typeface="Arial" panose="020B0604020202020204" pitchFamily="34" charset="0"/>
              </a:rPr>
              <a:t>We build the workforce of the future.</a:t>
            </a:r>
            <a:endParaRPr lang="en-US" sz="1200" spc="50" dirty="0">
              <a:solidFill>
                <a:srgbClr val="FFFFFF">
                  <a:lumMod val="95000"/>
                </a:srgbClr>
              </a:solidFill>
              <a:latin typeface="Arial" panose="020B0604020202020204" pitchFamily="34" charset="0"/>
              <a:cs typeface="Arial" panose="020B0604020202020204" pitchFamily="34" charset="0"/>
            </a:endParaRPr>
          </a:p>
        </p:txBody>
      </p:sp>
      <p:sp>
        <p:nvSpPr>
          <p:cNvPr id="40" name="Rectangle 39">
            <a:extLst>
              <a:ext uri="{FF2B5EF4-FFF2-40B4-BE49-F238E27FC236}">
                <a16:creationId xmlns:a16="http://schemas.microsoft.com/office/drawing/2014/main" xmlns="" id="{89EED0AA-D6A0-854A-9888-8400B6D1FE48}"/>
              </a:ext>
            </a:extLst>
          </p:cNvPr>
          <p:cNvSpPr/>
          <p:nvPr/>
        </p:nvSpPr>
        <p:spPr>
          <a:xfrm>
            <a:off x="1221676"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 </a:t>
            </a:r>
          </a:p>
          <a:p>
            <a:pPr algn="ctr" defTabSz="914126">
              <a:defRPr/>
            </a:pPr>
            <a:r>
              <a:rPr lang="en-US" sz="1200" dirty="0">
                <a:solidFill>
                  <a:srgbClr val="FFFFFF"/>
                </a:solidFill>
                <a:latin typeface="Arial" panose="020B0604020202020204"/>
              </a:rPr>
              <a:t>Corporate Clients</a:t>
            </a:r>
          </a:p>
        </p:txBody>
      </p:sp>
      <p:sp>
        <p:nvSpPr>
          <p:cNvPr id="49" name="Rectangle 48">
            <a:extLst>
              <a:ext uri="{FF2B5EF4-FFF2-40B4-BE49-F238E27FC236}">
                <a16:creationId xmlns:a16="http://schemas.microsoft.com/office/drawing/2014/main" xmlns="" id="{DFBD6F02-53D0-BF4D-BF2A-4BD3E0AC1D30}"/>
              </a:ext>
            </a:extLst>
          </p:cNvPr>
          <p:cNvSpPr/>
          <p:nvPr/>
        </p:nvSpPr>
        <p:spPr>
          <a:xfrm>
            <a:off x="2825143"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30,000+</a:t>
            </a:r>
          </a:p>
          <a:p>
            <a:pPr algn="ctr" defTabSz="914126">
              <a:defRPr/>
            </a:pPr>
            <a:r>
              <a:rPr lang="en-US" sz="1200" dirty="0">
                <a:solidFill>
                  <a:srgbClr val="FFFFFF"/>
                </a:solidFill>
                <a:latin typeface="Arial" panose="020B0604020202020204"/>
              </a:rPr>
              <a:t>Learners Trained</a:t>
            </a:r>
          </a:p>
        </p:txBody>
      </p:sp>
      <p:sp>
        <p:nvSpPr>
          <p:cNvPr id="75" name="Rectangle 74">
            <a:extLst>
              <a:ext uri="{FF2B5EF4-FFF2-40B4-BE49-F238E27FC236}">
                <a16:creationId xmlns:a16="http://schemas.microsoft.com/office/drawing/2014/main" xmlns="" id="{B3EFFD71-D9A6-F843-8D97-4553654A0BAE}"/>
              </a:ext>
            </a:extLst>
          </p:cNvPr>
          <p:cNvSpPr/>
          <p:nvPr/>
        </p:nvSpPr>
        <p:spPr>
          <a:xfrm>
            <a:off x="4495429" y="3111497"/>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25000+ </a:t>
            </a:r>
          </a:p>
          <a:p>
            <a:pPr algn="ctr" defTabSz="914126">
              <a:defRPr/>
            </a:pPr>
            <a:r>
              <a:rPr lang="en-US" sz="1200" dirty="0">
                <a:solidFill>
                  <a:srgbClr val="FFFFFF"/>
                </a:solidFill>
                <a:latin typeface="Arial" panose="020B0604020202020204"/>
              </a:rPr>
              <a:t>Learners Placed</a:t>
            </a:r>
          </a:p>
        </p:txBody>
      </p:sp>
      <p:pic>
        <p:nvPicPr>
          <p:cNvPr id="9" name="Picture 8">
            <a:extLst>
              <a:ext uri="{FF2B5EF4-FFF2-40B4-BE49-F238E27FC236}">
                <a16:creationId xmlns:a16="http://schemas.microsoft.com/office/drawing/2014/main" xmlns=""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127" y="2279841"/>
            <a:ext cx="640059" cy="640059"/>
          </a:xfrm>
          <a:prstGeom prst="rect">
            <a:avLst/>
          </a:prstGeom>
        </p:spPr>
      </p:pic>
      <p:pic>
        <p:nvPicPr>
          <p:cNvPr id="11" name="Picture 10">
            <a:extLst>
              <a:ext uri="{FF2B5EF4-FFF2-40B4-BE49-F238E27FC236}">
                <a16:creationId xmlns:a16="http://schemas.microsoft.com/office/drawing/2014/main" xmlns=""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5530" y="2272765"/>
            <a:ext cx="671928" cy="671928"/>
          </a:xfrm>
          <a:prstGeom prst="rect">
            <a:avLst/>
          </a:prstGeom>
        </p:spPr>
      </p:pic>
      <p:sp>
        <p:nvSpPr>
          <p:cNvPr id="48" name="Rectangle 47"/>
          <p:cNvSpPr/>
          <p:nvPr/>
        </p:nvSpPr>
        <p:spPr>
          <a:xfrm>
            <a:off x="632520" y="692232"/>
            <a:ext cx="6570959" cy="1015399"/>
          </a:xfrm>
          <a:prstGeom prst="rect">
            <a:avLst/>
          </a:prstGeom>
        </p:spPr>
        <p:txBody>
          <a:bodyPr wrap="square">
            <a:spAutoFit/>
          </a:bodyPr>
          <a:lstStyle/>
          <a:p>
            <a:pPr algn="ctr" defTabSz="914126">
              <a:defRPr/>
            </a:pPr>
            <a:r>
              <a:rPr lang="en-US" sz="1999" b="1" dirty="0">
                <a:solidFill>
                  <a:srgbClr val="FFFFFF"/>
                </a:solidFill>
                <a:latin typeface="Arial" panose="020B0604020202020204" pitchFamily="34" charset="0"/>
                <a:cs typeface="Arial" panose="020B0604020202020204" pitchFamily="34" charset="0"/>
              </a:rPr>
              <a:t>We’re committed to empower you to be</a:t>
            </a:r>
          </a:p>
          <a:p>
            <a:pPr algn="ctr" defTabSz="914126">
              <a:defRPr/>
            </a:pPr>
            <a:r>
              <a:rPr lang="en-US" sz="1999" b="1" dirty="0">
                <a:solidFill>
                  <a:srgbClr val="FFFFFF"/>
                </a:solidFill>
                <a:latin typeface="Arial" panose="020B0604020202020204" pitchFamily="34" charset="0"/>
                <a:cs typeface="Arial" panose="020B0604020202020204" pitchFamily="34" charset="0"/>
              </a:rPr>
              <a:t>Most Desirable Resource</a:t>
            </a:r>
          </a:p>
          <a:p>
            <a:pPr algn="ctr" defTabSz="914126">
              <a:defRPr/>
            </a:pPr>
            <a:r>
              <a:rPr lang="en-US" sz="1999" b="1" dirty="0">
                <a:solidFill>
                  <a:srgbClr val="FFFFFF"/>
                </a:solidFill>
                <a:latin typeface="Arial" panose="020B0604020202020204" pitchFamily="34" charset="0"/>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xmlns="" id="{29B88429-5E3E-E649-B2EC-6D73DF20380B}"/>
              </a:ext>
            </a:extLst>
          </p:cNvPr>
          <p:cNvSpPr/>
          <p:nvPr/>
        </p:nvSpPr>
        <p:spPr>
          <a:xfrm>
            <a:off x="350569" y="4998498"/>
            <a:ext cx="3900557" cy="892320"/>
          </a:xfrm>
          <a:prstGeom prst="rect">
            <a:avLst/>
          </a:prstGeom>
        </p:spPr>
        <p:txBody>
          <a:bodyPr wrap="square">
            <a:spAutoFit/>
          </a:bodyPr>
          <a:lstStyle/>
          <a:p>
            <a:pPr defTabSz="914126">
              <a:defRPr/>
            </a:pPr>
            <a:r>
              <a:rPr lang="en-US" sz="1999" b="1" spc="100" dirty="0">
                <a:solidFill>
                  <a:srgbClr val="F97700"/>
                </a:solidFill>
                <a:latin typeface="Arial" panose="020B0604020202020204"/>
              </a:rPr>
              <a:t>FREE WEBINARS </a:t>
            </a:r>
          </a:p>
          <a:p>
            <a:pPr defTabSz="914126">
              <a:defRPr/>
            </a:pPr>
            <a:r>
              <a:rPr lang="en-US" sz="1600" i="1" dirty="0">
                <a:solidFill>
                  <a:srgbClr val="F97700"/>
                </a:solidFill>
                <a:latin typeface="Arial" panose="020B0604020202020204"/>
              </a:rPr>
              <a:t>Sign up for free webinars with industry experts every fortnight!</a:t>
            </a:r>
          </a:p>
        </p:txBody>
      </p:sp>
      <p:pic>
        <p:nvPicPr>
          <p:cNvPr id="56" name="Picture 55">
            <a:extLst>
              <a:ext uri="{FF2B5EF4-FFF2-40B4-BE49-F238E27FC236}">
                <a16:creationId xmlns:a16="http://schemas.microsoft.com/office/drawing/2014/main" xmlns=""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1451" y="2194693"/>
            <a:ext cx="851865" cy="851865"/>
          </a:xfrm>
          <a:prstGeom prst="rect">
            <a:avLst/>
          </a:prstGeom>
        </p:spPr>
      </p:pic>
      <p:grpSp>
        <p:nvGrpSpPr>
          <p:cNvPr id="8" name="Group 13">
            <a:extLst>
              <a:ext uri="{FF2B5EF4-FFF2-40B4-BE49-F238E27FC236}">
                <a16:creationId xmlns:a16="http://schemas.microsoft.com/office/drawing/2014/main" xmlns="" id="{C4CE162D-F9BF-9140-A233-D39001B36CFD}"/>
              </a:ext>
            </a:extLst>
          </p:cNvPr>
          <p:cNvGrpSpPr/>
          <p:nvPr/>
        </p:nvGrpSpPr>
        <p:grpSpPr>
          <a:xfrm>
            <a:off x="6517598" y="3369121"/>
            <a:ext cx="5611184" cy="3380860"/>
            <a:chOff x="4482563" y="4980191"/>
            <a:chExt cx="3128574" cy="1841396"/>
          </a:xfrm>
        </p:grpSpPr>
        <p:pic>
          <p:nvPicPr>
            <p:cNvPr id="19" name="Picture 18">
              <a:extLst>
                <a:ext uri="{FF2B5EF4-FFF2-40B4-BE49-F238E27FC236}">
                  <a16:creationId xmlns:a16="http://schemas.microsoft.com/office/drawing/2014/main" xmlns=""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xmlns=""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xmlns="" id="{34C82462-A6A9-9F40-B874-C2786492A285}"/>
              </a:ext>
            </a:extLst>
          </p:cNvPr>
          <p:cNvSpPr/>
          <p:nvPr/>
        </p:nvSpPr>
        <p:spPr>
          <a:xfrm>
            <a:off x="4492569" y="5574754"/>
            <a:ext cx="2196235" cy="54735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23" name="Rectangle 22">
            <a:hlinkClick r:id="rId9"/>
            <a:extLst>
              <a:ext uri="{FF2B5EF4-FFF2-40B4-BE49-F238E27FC236}">
                <a16:creationId xmlns:a16="http://schemas.microsoft.com/office/drawing/2014/main" xmlns="" id="{B7D41E04-1B35-BD4F-8B37-C6CC88C6B995}"/>
              </a:ext>
            </a:extLst>
          </p:cNvPr>
          <p:cNvSpPr/>
          <p:nvPr/>
        </p:nvSpPr>
        <p:spPr>
          <a:xfrm>
            <a:off x="4399734" y="5490332"/>
            <a:ext cx="2196235" cy="547351"/>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5" name="Rectangle 4">
            <a:extLst>
              <a:ext uri="{FF2B5EF4-FFF2-40B4-BE49-F238E27FC236}">
                <a16:creationId xmlns:a16="http://schemas.microsoft.com/office/drawing/2014/main" xmlns="" id="{6AA9D7C5-0368-6645-B73F-D51BF9C01567}"/>
              </a:ext>
            </a:extLst>
          </p:cNvPr>
          <p:cNvSpPr/>
          <p:nvPr/>
        </p:nvSpPr>
        <p:spPr>
          <a:xfrm>
            <a:off x="4802969" y="5590298"/>
            <a:ext cx="1466686" cy="369236"/>
          </a:xfrm>
          <a:prstGeom prst="rect">
            <a:avLst/>
          </a:prstGeom>
        </p:spPr>
        <p:txBody>
          <a:bodyPr wrap="none">
            <a:spAutoFit/>
          </a:bodyPr>
          <a:lstStyle/>
          <a:p>
            <a:pPr defTabSz="914126">
              <a:defRPr/>
            </a:pPr>
            <a:r>
              <a:rPr lang="en-US" sz="1799" b="1" dirty="0">
                <a:solidFill>
                  <a:srgbClr val="44546A"/>
                </a:solidFill>
                <a:latin typeface="Arial" panose="020B0604020202020204"/>
              </a:rPr>
              <a:t>Enroll Now!</a:t>
            </a:r>
            <a:endParaRPr lang="en-US" sz="1799" b="1" dirty="0">
              <a:solidFill>
                <a:srgbClr val="000000"/>
              </a:solidFill>
              <a:latin typeface="Arial" panose="020B0604020202020204"/>
            </a:endParaRPr>
          </a:p>
        </p:txBody>
      </p:sp>
      <p:pic>
        <p:nvPicPr>
          <p:cNvPr id="24" name="Picture 23">
            <a:extLst>
              <a:ext uri="{FF2B5EF4-FFF2-40B4-BE49-F238E27FC236}">
                <a16:creationId xmlns:a16="http://schemas.microsoft.com/office/drawing/2014/main" xmlns=""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49663" y="501962"/>
            <a:ext cx="1956171" cy="1932120"/>
          </a:xfrm>
          <a:prstGeom prst="rect">
            <a:avLst/>
          </a:prstGeom>
        </p:spPr>
      </p:pic>
    </p:spTree>
    <p:extLst>
      <p:ext uri="{BB962C8B-B14F-4D97-AF65-F5344CB8AC3E}">
        <p14:creationId xmlns:p14="http://schemas.microsoft.com/office/powerpoint/2010/main" val="8338569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3C8A4613-6F8A-40A2-B2DE-12F49D2C9098}"/>
              </a:ext>
            </a:extLst>
          </p:cNvPr>
          <p:cNvSpPr txBox="1"/>
          <p:nvPr/>
        </p:nvSpPr>
        <p:spPr>
          <a:xfrm>
            <a:off x="92340" y="181155"/>
            <a:ext cx="11459341" cy="646163"/>
          </a:xfrm>
          <a:prstGeom prst="rect">
            <a:avLst/>
          </a:prstGeom>
          <a:noFill/>
        </p:spPr>
        <p:txBody>
          <a:bodyPr wrap="square">
            <a:spAutoFit/>
          </a:bodyPr>
          <a:lstStyle/>
          <a:p>
            <a:r>
              <a:rPr lang="en-US" sz="3599"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xmlns=""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8255" y="827318"/>
            <a:ext cx="5725701" cy="3451853"/>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xmlns=""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869" y="1062177"/>
            <a:ext cx="5954710" cy="3336691"/>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xmlns=""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8254" y="3132786"/>
            <a:ext cx="5725702" cy="3538730"/>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xmlns="" id="{82B165D0-C409-4669-9E36-D2FB63835D83}"/>
              </a:ext>
            </a:extLst>
          </p:cNvPr>
          <p:cNvPicPr>
            <a:picLocks noChangeAspect="1"/>
          </p:cNvPicPr>
          <p:nvPr/>
        </p:nvPicPr>
        <p:blipFill>
          <a:blip r:embed="rId9"/>
          <a:stretch>
            <a:fillRect/>
          </a:stretch>
        </p:blipFill>
        <p:spPr>
          <a:xfrm>
            <a:off x="192208" y="3340155"/>
            <a:ext cx="5997371" cy="3303870"/>
          </a:xfrm>
          <a:prstGeom prst="rect">
            <a:avLst/>
          </a:prstGeom>
          <a:scene3d>
            <a:camera prst="perspectiveLeft"/>
            <a:lightRig rig="threePt" dir="t"/>
          </a:scene3d>
        </p:spPr>
      </p:pic>
    </p:spTree>
    <p:extLst>
      <p:ext uri="{BB962C8B-B14F-4D97-AF65-F5344CB8AC3E}">
        <p14:creationId xmlns:p14="http://schemas.microsoft.com/office/powerpoint/2010/main" val="7094487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tile tx="2089150" ty="0" sx="57000" sy="57000" flip="none" algn="tl"/>
        </a:blipFill>
        <a:effectLst/>
      </p:bgPr>
    </p:bg>
    <p:spTree>
      <p:nvGrpSpPr>
        <p:cNvPr id="1" name=""/>
        <p:cNvGrpSpPr/>
        <p:nvPr/>
      </p:nvGrpSpPr>
      <p:grpSpPr>
        <a:xfrm>
          <a:off x="0" y="0"/>
          <a:ext cx="0" cy="0"/>
          <a:chOff x="0" y="0"/>
          <a:chExt cx="0" cy="0"/>
        </a:xfrm>
      </p:grpSpPr>
      <p:sp>
        <p:nvSpPr>
          <p:cNvPr id="5" name="Rectangle 4"/>
          <p:cNvSpPr/>
          <p:nvPr/>
        </p:nvSpPr>
        <p:spPr>
          <a:xfrm>
            <a:off x="-1" y="-27384"/>
            <a:ext cx="12188825" cy="6858000"/>
          </a:xfrm>
          <a:prstGeom prst="rect">
            <a:avLst/>
          </a:prstGeom>
          <a:solidFill>
            <a:schemeClr val="tx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p:cNvSpPr>
            <a:spLocks noGrp="1"/>
          </p:cNvSpPr>
          <p:nvPr>
            <p:ph type="title"/>
          </p:nvPr>
        </p:nvSpPr>
        <p:spPr/>
        <p:txBody>
          <a:bodyPr/>
          <a:lstStyle/>
          <a:p>
            <a:r>
              <a:rPr lang="en-IN" dirty="0" smtClean="0">
                <a:solidFill>
                  <a:schemeClr val="bg1"/>
                </a:solidFill>
                <a:latin typeface="Cooper Black" panose="0208090404030B020404" pitchFamily="18" charset="0"/>
              </a:rPr>
              <a:t>Agenda – Day </a:t>
            </a:r>
            <a:r>
              <a:rPr lang="en-IN" dirty="0" smtClean="0">
                <a:solidFill>
                  <a:schemeClr val="bg1"/>
                </a:solidFill>
                <a:latin typeface="Cooper Black" panose="0208090404030B020404" pitchFamily="18" charset="0"/>
              </a:rPr>
              <a:t>19</a:t>
            </a:r>
            <a:endParaRPr lang="en-IN" dirty="0">
              <a:solidFill>
                <a:schemeClr val="tx2">
                  <a:lumMod val="60000"/>
                  <a:lumOff val="40000"/>
                </a:schemeClr>
              </a:solidFill>
              <a:latin typeface="Cooper Black" panose="0208090404030B020404" pitchFamily="18" charset="0"/>
            </a:endParaRPr>
          </a:p>
        </p:txBody>
      </p:sp>
      <p:pic>
        <p:nvPicPr>
          <p:cNvPr id="12" name="Picture 11">
            <a:extLst>
              <a:ext uri="{FF2B5EF4-FFF2-40B4-BE49-F238E27FC236}">
                <a16:creationId xmlns:a16="http://schemas.microsoft.com/office/drawing/2014/main" xmlns=""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15" name="TextBox 14">
            <a:extLst>
              <a:ext uri="{FF2B5EF4-FFF2-40B4-BE49-F238E27FC236}">
                <a16:creationId xmlns="" xmlns:a16="http://schemas.microsoft.com/office/drawing/2014/main" id="{1E8BD2BC-59B0-4D30-97AE-9B4A2D8F7B41}"/>
              </a:ext>
            </a:extLst>
          </p:cNvPr>
          <p:cNvSpPr txBox="1"/>
          <p:nvPr/>
        </p:nvSpPr>
        <p:spPr>
          <a:xfrm>
            <a:off x="650533" y="921494"/>
            <a:ext cx="7964159" cy="1200329"/>
          </a:xfrm>
          <a:prstGeom prst="rect">
            <a:avLst/>
          </a:prstGeom>
          <a:noFill/>
        </p:spPr>
        <p:txBody>
          <a:bodyPr wrap="square" rtlCol="0">
            <a:spAutoFit/>
          </a:bodyPr>
          <a:lstStyle/>
          <a:p>
            <a:pPr marL="285750" lvl="0" indent="-285750">
              <a:buFont typeface="Arial" panose="020B0604020202020204" pitchFamily="34" charset="0"/>
              <a:buChar char="•"/>
            </a:pPr>
            <a:r>
              <a:rPr lang="en-US" sz="1800" dirty="0">
                <a:solidFill>
                  <a:schemeClr val="bg1"/>
                </a:solidFill>
              </a:rPr>
              <a:t>S/4HANA End to End PoC of  list </a:t>
            </a:r>
            <a:r>
              <a:rPr lang="en-US" sz="1800" dirty="0" smtClean="0">
                <a:solidFill>
                  <a:schemeClr val="bg1"/>
                </a:solidFill>
              </a:rPr>
              <a:t>report</a:t>
            </a:r>
          </a:p>
          <a:p>
            <a:pPr marL="285750" lvl="0" indent="-285750">
              <a:buFont typeface="Arial" panose="020B0604020202020204" pitchFamily="34" charset="0"/>
              <a:buChar char="•"/>
            </a:pPr>
            <a:r>
              <a:rPr lang="en-US" sz="1800" dirty="0" smtClean="0">
                <a:solidFill>
                  <a:schemeClr val="bg1"/>
                </a:solidFill>
              </a:rPr>
              <a:t>Creating List Report Application</a:t>
            </a:r>
            <a:endParaRPr lang="en-US" sz="1800" dirty="0">
              <a:solidFill>
                <a:schemeClr val="bg1"/>
              </a:solidFill>
            </a:endParaRPr>
          </a:p>
          <a:p>
            <a:pPr marL="285750" lvl="0" indent="-285750">
              <a:buFont typeface="Arial" panose="020B0604020202020204" pitchFamily="34" charset="0"/>
              <a:buChar char="•"/>
            </a:pPr>
            <a:r>
              <a:rPr lang="en-US" sz="1800" dirty="0">
                <a:solidFill>
                  <a:schemeClr val="bg1"/>
                </a:solidFill>
              </a:rPr>
              <a:t>Describing Lifecycle of App</a:t>
            </a:r>
          </a:p>
          <a:p>
            <a:pPr marL="285750" lvl="0" indent="-285750">
              <a:buFont typeface="Arial" panose="020B0604020202020204" pitchFamily="34" charset="0"/>
              <a:buChar char="•"/>
            </a:pPr>
            <a:r>
              <a:rPr lang="en-US" sz="1800" dirty="0">
                <a:solidFill>
                  <a:schemeClr val="bg1"/>
                </a:solidFill>
              </a:rPr>
              <a:t>Understanding Deployment of App’s</a:t>
            </a:r>
            <a:endParaRPr lang="en-US" sz="1800" dirty="0">
              <a:solidFill>
                <a:schemeClr val="bg1"/>
              </a:solidFill>
            </a:endParaRPr>
          </a:p>
        </p:txBody>
      </p:sp>
      <p:sp>
        <p:nvSpPr>
          <p:cNvPr id="16"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3976481240"/>
      </p:ext>
    </p:extLst>
  </p:cSld>
  <p:clrMapOvr>
    <a:masterClrMapping/>
  </p:clrMapOvr>
  <p:transition spd="slow">
    <p:push dir="u"/>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alpha val="95000"/>
          </a:schemeClr>
        </a:solidFill>
        <a:effectLst/>
      </p:bgPr>
    </p:bg>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xmlns=""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pPr lvl="0">
              <a:defRPr/>
            </a:pPr>
            <a:r>
              <a:rPr lang="en-US" dirty="0">
                <a:solidFill>
                  <a:schemeClr val="bg1"/>
                </a:solidFill>
                <a:latin typeface="Cooper Black" panose="0208090404030B020404" pitchFamily="18" charset="0"/>
              </a:rPr>
              <a:t>List Report</a:t>
            </a:r>
            <a:endParaRPr lang="en-US" dirty="0">
              <a:solidFill>
                <a:schemeClr val="bg1"/>
              </a:solidFill>
              <a:latin typeface="Cooper Black" panose="0208090404030B020404" pitchFamily="18" charset="0"/>
            </a:endParaRP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pic>
        <p:nvPicPr>
          <p:cNvPr id="6" name="Picture Placeholder 4"/>
          <p:cNvPicPr>
            <a:picLocks noChangeAspect="1"/>
          </p:cNvPicPr>
          <p:nvPr/>
        </p:nvPicPr>
        <p:blipFill>
          <a:blip r:embed="rId3" cstate="print">
            <a:extLst>
              <a:ext uri="{28A0092B-C50C-407E-A947-70E740481C1C}">
                <a14:useLocalDpi xmlns:a14="http://schemas.microsoft.com/office/drawing/2010/main" val="0"/>
              </a:ext>
            </a:extLst>
          </a:blip>
          <a:srcRect t="37690" b="37690"/>
          <a:stretch>
            <a:fillRect/>
          </a:stretch>
        </p:blipFill>
        <p:spPr>
          <a:xfrm>
            <a:off x="629921" y="1175805"/>
            <a:ext cx="10566400" cy="1954087"/>
          </a:xfrm>
          <a:prstGeom prst="rect">
            <a:avLst/>
          </a:prstGeom>
        </p:spPr>
      </p:pic>
      <p:sp>
        <p:nvSpPr>
          <p:cNvPr id="7" name="Rectangle 6"/>
          <p:cNvSpPr/>
          <p:nvPr/>
        </p:nvSpPr>
        <p:spPr>
          <a:xfrm>
            <a:off x="562007" y="3525393"/>
            <a:ext cx="10634314" cy="2585323"/>
          </a:xfrm>
          <a:prstGeom prst="rect">
            <a:avLst/>
          </a:prstGeom>
        </p:spPr>
        <p:txBody>
          <a:bodyPr wrap="square">
            <a:spAutoFit/>
          </a:bodyPr>
          <a:lstStyle/>
          <a:p>
            <a:pPr algn="just"/>
            <a:r>
              <a:rPr lang="en-US" sz="1800" dirty="0">
                <a:solidFill>
                  <a:schemeClr val="bg1"/>
                </a:solidFill>
                <a:latin typeface="arial" panose="020B0604020202020204" pitchFamily="34" charset="0"/>
              </a:rPr>
              <a:t>SAP </a:t>
            </a:r>
            <a:r>
              <a:rPr lang="en-US" sz="1800" b="1" dirty="0">
                <a:solidFill>
                  <a:schemeClr val="bg1"/>
                </a:solidFill>
                <a:latin typeface="arial" panose="020B0604020202020204" pitchFamily="34" charset="0"/>
              </a:rPr>
              <a:t>Fiori</a:t>
            </a:r>
            <a:r>
              <a:rPr lang="en-US" sz="1800" dirty="0">
                <a:solidFill>
                  <a:schemeClr val="bg1"/>
                </a:solidFill>
                <a:latin typeface="arial" panose="020B0604020202020204" pitchFamily="34" charset="0"/>
              </a:rPr>
              <a:t> elements contain predefined templates for </a:t>
            </a:r>
            <a:r>
              <a:rPr lang="en-US" sz="1800" b="1" dirty="0">
                <a:solidFill>
                  <a:schemeClr val="bg1"/>
                </a:solidFill>
                <a:latin typeface="arial" panose="020B0604020202020204" pitchFamily="34" charset="0"/>
              </a:rPr>
              <a:t>list reports</a:t>
            </a:r>
            <a:r>
              <a:rPr lang="en-US" sz="1800" dirty="0">
                <a:solidFill>
                  <a:schemeClr val="bg1"/>
                </a:solidFill>
                <a:latin typeface="arial" panose="020B0604020202020204" pitchFamily="34" charset="0"/>
              </a:rPr>
              <a:t> and object pages. A </a:t>
            </a:r>
            <a:r>
              <a:rPr lang="en-US" sz="1800" b="1" dirty="0">
                <a:solidFill>
                  <a:schemeClr val="bg1"/>
                </a:solidFill>
                <a:latin typeface="arial" panose="020B0604020202020204" pitchFamily="34" charset="0"/>
              </a:rPr>
              <a:t>list report</a:t>
            </a:r>
            <a:r>
              <a:rPr lang="en-US" sz="1800" dirty="0">
                <a:solidFill>
                  <a:schemeClr val="bg1"/>
                </a:solidFill>
                <a:latin typeface="arial" panose="020B0604020202020204" pitchFamily="34" charset="0"/>
              </a:rPr>
              <a:t> lets users filter, view, and work with items (objects) organized in </a:t>
            </a:r>
            <a:r>
              <a:rPr lang="en-US" sz="1800" b="1" dirty="0">
                <a:solidFill>
                  <a:schemeClr val="bg1"/>
                </a:solidFill>
                <a:latin typeface="arial" panose="020B0604020202020204" pitchFamily="34" charset="0"/>
              </a:rPr>
              <a:t>list</a:t>
            </a:r>
            <a:r>
              <a:rPr lang="en-US" sz="1800" dirty="0">
                <a:solidFill>
                  <a:schemeClr val="bg1"/>
                </a:solidFill>
                <a:latin typeface="arial" panose="020B0604020202020204" pitchFamily="34" charset="0"/>
              </a:rPr>
              <a:t> (table) format. </a:t>
            </a:r>
            <a:endParaRPr lang="en-US" sz="1800" dirty="0" smtClean="0">
              <a:solidFill>
                <a:schemeClr val="bg1"/>
              </a:solidFill>
              <a:latin typeface="arial" panose="020B0604020202020204" pitchFamily="34" charset="0"/>
            </a:endParaRPr>
          </a:p>
          <a:p>
            <a:pPr algn="just"/>
            <a:endParaRPr lang="en-US" sz="1800" dirty="0" smtClean="0">
              <a:solidFill>
                <a:schemeClr val="bg1"/>
              </a:solidFill>
              <a:latin typeface="arial" panose="020B0604020202020204" pitchFamily="34" charset="0"/>
            </a:endParaRPr>
          </a:p>
          <a:p>
            <a:pPr algn="just"/>
            <a:r>
              <a:rPr lang="en-US" sz="1800" dirty="0" smtClean="0">
                <a:solidFill>
                  <a:schemeClr val="bg1"/>
                </a:solidFill>
                <a:latin typeface="arial" panose="020B0604020202020204" pitchFamily="34" charset="0"/>
              </a:rPr>
              <a:t>The</a:t>
            </a:r>
            <a:r>
              <a:rPr lang="en-US" sz="1800" dirty="0">
                <a:solidFill>
                  <a:schemeClr val="bg1"/>
                </a:solidFill>
                <a:latin typeface="arial" panose="020B0604020202020204" pitchFamily="34" charset="0"/>
              </a:rPr>
              <a:t> </a:t>
            </a:r>
            <a:r>
              <a:rPr lang="en-US" sz="1800" b="1" dirty="0">
                <a:solidFill>
                  <a:schemeClr val="bg1"/>
                </a:solidFill>
                <a:latin typeface="arial" panose="020B0604020202020204" pitchFamily="34" charset="0"/>
              </a:rPr>
              <a:t>list report</a:t>
            </a:r>
            <a:r>
              <a:rPr lang="en-US" sz="1800" dirty="0">
                <a:solidFill>
                  <a:schemeClr val="bg1"/>
                </a:solidFill>
                <a:latin typeface="arial" panose="020B0604020202020204" pitchFamily="34" charset="0"/>
              </a:rPr>
              <a:t> is typically used in conjunction with an object page</a:t>
            </a:r>
            <a:r>
              <a:rPr lang="en-US" sz="1800" dirty="0" smtClean="0">
                <a:solidFill>
                  <a:schemeClr val="bg1"/>
                </a:solidFill>
                <a:latin typeface="arial" panose="020B0604020202020204" pitchFamily="34" charset="0"/>
              </a:rPr>
              <a:t>.</a:t>
            </a:r>
            <a:r>
              <a:rPr lang="en-US" sz="1800" dirty="0">
                <a:solidFill>
                  <a:schemeClr val="bg1"/>
                </a:solidFill>
              </a:rPr>
              <a:t> Fiori Element List reports is one of the standard sap Fiori floorplans which offers features like users can view a large set of items. User can search the relevant items using filters, sorting, and grouping as out of box feature of this floorplan. such reports support without or minimal code and configurations on the client-side. All you require an annotation-based OData service either via CDS view exposed with annotations or with vocabulary integrated into gateway layer while OData development.</a:t>
            </a:r>
          </a:p>
        </p:txBody>
      </p:sp>
    </p:spTree>
    <p:extLst>
      <p:ext uri="{BB962C8B-B14F-4D97-AF65-F5344CB8AC3E}">
        <p14:creationId xmlns:p14="http://schemas.microsoft.com/office/powerpoint/2010/main" val="493704807"/>
      </p:ext>
    </p:extLst>
  </p:cSld>
  <p:clrMapOvr>
    <a:masterClrMapping/>
  </p:clrMapOvr>
  <p:transition spd="slow">
    <p:push dir="u"/>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xmlns=""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Creating List Report Application</a:t>
            </a:r>
            <a:endParaRPr lang="en-US" dirty="0">
              <a:solidFill>
                <a:schemeClr val="bg1"/>
              </a:solidFill>
              <a:latin typeface="Cooper Black" panose="0208090404030B020404" pitchFamily="18" charset="0"/>
            </a:endParaRP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6" name="Rectangle 5"/>
          <p:cNvSpPr/>
          <p:nvPr/>
        </p:nvSpPr>
        <p:spPr>
          <a:xfrm>
            <a:off x="655321" y="1211388"/>
            <a:ext cx="10204767" cy="923330"/>
          </a:xfrm>
          <a:prstGeom prst="rect">
            <a:avLst/>
          </a:prstGeom>
        </p:spPr>
        <p:txBody>
          <a:bodyPr wrap="square">
            <a:spAutoFit/>
          </a:bodyPr>
          <a:lstStyle/>
          <a:p>
            <a:r>
              <a:rPr lang="en-US" sz="1800" dirty="0">
                <a:solidFill>
                  <a:schemeClr val="bg1"/>
                </a:solidFill>
              </a:rPr>
              <a:t>Go to the template customization section and select the entity type from the dropdown on which you want to </a:t>
            </a:r>
            <a:r>
              <a:rPr lang="en-US" sz="1800" b="1" dirty="0">
                <a:solidFill>
                  <a:schemeClr val="bg1"/>
                </a:solidFill>
              </a:rPr>
              <a:t>create</a:t>
            </a:r>
            <a:r>
              <a:rPr lang="en-US" sz="1800" dirty="0">
                <a:solidFill>
                  <a:schemeClr val="bg1"/>
                </a:solidFill>
              </a:rPr>
              <a:t> a </a:t>
            </a:r>
            <a:r>
              <a:rPr lang="en-US" sz="1800" b="1" dirty="0">
                <a:solidFill>
                  <a:schemeClr val="bg1"/>
                </a:solidFill>
              </a:rPr>
              <a:t>list report</a:t>
            </a:r>
            <a:r>
              <a:rPr lang="en-US" sz="1800" dirty="0">
                <a:solidFill>
                  <a:schemeClr val="bg1"/>
                </a:solidFill>
              </a:rPr>
              <a:t> app and click on the Finish button. Now application project file is created in your workspace with all required files to run this app.</a:t>
            </a:r>
          </a:p>
        </p:txBody>
      </p:sp>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r="2809"/>
          <a:stretch/>
        </p:blipFill>
        <p:spPr>
          <a:xfrm>
            <a:off x="655318" y="2251716"/>
            <a:ext cx="5771986" cy="3043238"/>
          </a:xfrm>
          <a:prstGeom prst="rect">
            <a:avLst/>
          </a:prstGeom>
        </p:spPr>
      </p:pic>
      <p:cxnSp>
        <p:nvCxnSpPr>
          <p:cNvPr id="8" name="Straight Connector 7"/>
          <p:cNvCxnSpPr/>
          <p:nvPr/>
        </p:nvCxnSpPr>
        <p:spPr>
          <a:xfrm flipV="1">
            <a:off x="621804" y="5471167"/>
            <a:ext cx="5829849" cy="845"/>
          </a:xfrm>
          <a:prstGeom prst="line">
            <a:avLst/>
          </a:prstGeom>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768618" y="5684778"/>
            <a:ext cx="3713004" cy="830997"/>
          </a:xfrm>
          <a:prstGeom prst="rect">
            <a:avLst/>
          </a:prstGeom>
        </p:spPr>
        <p:txBody>
          <a:bodyPr wrap="none">
            <a:spAutoFit/>
          </a:bodyPr>
          <a:lstStyle/>
          <a:p>
            <a:r>
              <a:rPr lang="en-US" dirty="0" smtClean="0">
                <a:solidFill>
                  <a:schemeClr val="bg1"/>
                </a:solidFill>
              </a:rPr>
              <a:t>Exercise </a:t>
            </a:r>
          </a:p>
          <a:p>
            <a:r>
              <a:rPr lang="en-US" dirty="0" smtClean="0">
                <a:solidFill>
                  <a:schemeClr val="bg1"/>
                </a:solidFill>
                <a:hlinkClick r:id="rId4"/>
              </a:rPr>
              <a:t>List Report Application Code</a:t>
            </a:r>
            <a:endParaRPr lang="en-US" dirty="0">
              <a:solidFill>
                <a:schemeClr val="bg1"/>
              </a:solidFill>
            </a:endParaRPr>
          </a:p>
        </p:txBody>
      </p:sp>
      <p:pic>
        <p:nvPicPr>
          <p:cNvPr id="10" name="Picture 4" descr="Report Images | Free Vectors, Stock Photos &amp;amp; PSD"/>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86887" y="2251716"/>
            <a:ext cx="3219450" cy="32194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5016211"/>
      </p:ext>
    </p:extLst>
  </p:cSld>
  <p:clrMapOvr>
    <a:masterClrMapping/>
  </p:clrMapOvr>
  <p:transition spd="slow">
    <p:push dir="u"/>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xmlns=""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List Report Application Output </a:t>
            </a:r>
            <a:endParaRPr lang="en-US" dirty="0">
              <a:solidFill>
                <a:schemeClr val="bg1"/>
              </a:solidFill>
              <a:latin typeface="Cooper Black" panose="0208090404030B020404" pitchFamily="18" charset="0"/>
            </a:endParaRP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pic>
        <p:nvPicPr>
          <p:cNvPr id="6" name="Picture 5"/>
          <p:cNvPicPr>
            <a:picLocks noChangeAspect="1"/>
          </p:cNvPicPr>
          <p:nvPr/>
        </p:nvPicPr>
        <p:blipFill>
          <a:blip r:embed="rId3"/>
          <a:stretch>
            <a:fillRect/>
          </a:stretch>
        </p:blipFill>
        <p:spPr>
          <a:xfrm>
            <a:off x="560454" y="1575260"/>
            <a:ext cx="11136381" cy="4678857"/>
          </a:xfrm>
          <a:prstGeom prst="rect">
            <a:avLst/>
          </a:prstGeom>
        </p:spPr>
      </p:pic>
    </p:spTree>
    <p:extLst>
      <p:ext uri="{BB962C8B-B14F-4D97-AF65-F5344CB8AC3E}">
        <p14:creationId xmlns:p14="http://schemas.microsoft.com/office/powerpoint/2010/main" val="3961111582"/>
      </p:ext>
    </p:extLst>
  </p:cSld>
  <p:clrMapOvr>
    <a:masterClrMapping/>
  </p:clrMapOvr>
  <p:transition spd="slow">
    <p:push dir="u"/>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Free Vector | Giant check list"/>
          <p:cNvPicPr>
            <a:picLocks noChangeAspect="1" noChangeArrowheads="1"/>
          </p:cNvPicPr>
          <p:nvPr/>
        </p:nvPicPr>
        <p:blipFill rotWithShape="1">
          <a:blip r:embed="rId2">
            <a:extLst>
              <a:ext uri="{28A0092B-C50C-407E-A947-70E740481C1C}">
                <a14:useLocalDpi xmlns:a14="http://schemas.microsoft.com/office/drawing/2010/main" val="0"/>
              </a:ext>
            </a:extLst>
          </a:blip>
          <a:srcRect b="10450"/>
          <a:stretch/>
        </p:blipFill>
        <p:spPr bwMode="auto">
          <a:xfrm>
            <a:off x="4250497" y="941981"/>
            <a:ext cx="5962650" cy="5339550"/>
          </a:xfrm>
          <a:prstGeom prst="rect">
            <a:avLst/>
          </a:prstGeom>
          <a:noFill/>
          <a:extLst>
            <a:ext uri="{909E8E84-426E-40DD-AFC4-6F175D3DCCD1}">
              <a14:hiddenFill xmlns:a14="http://schemas.microsoft.com/office/drawing/2010/main">
                <a:solidFill>
                  <a:srgbClr val="FFFFFF"/>
                </a:solidFill>
              </a14:hiddenFill>
            </a:ext>
          </a:extLst>
        </p:spPr>
      </p:pic>
      <p:sp>
        <p:nvSpPr>
          <p:cNvPr id="87" name="Rectangle 86">
            <a:extLst>
              <a:ext uri="{FF2B5EF4-FFF2-40B4-BE49-F238E27FC236}">
                <a16:creationId xmlns:a16="http://schemas.microsoft.com/office/drawing/2014/main" xmlns=""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Exercise</a:t>
            </a:r>
            <a:endParaRPr lang="en-US" dirty="0">
              <a:solidFill>
                <a:schemeClr val="bg1"/>
              </a:solidFill>
              <a:latin typeface="Cooper Black" panose="0208090404030B020404" pitchFamily="18" charset="0"/>
            </a:endParaRP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6" name="Rectangle 5"/>
          <p:cNvSpPr/>
          <p:nvPr/>
        </p:nvSpPr>
        <p:spPr>
          <a:xfrm>
            <a:off x="495815" y="940658"/>
            <a:ext cx="4734501" cy="400110"/>
          </a:xfrm>
          <a:prstGeom prst="rect">
            <a:avLst/>
          </a:prstGeom>
        </p:spPr>
        <p:txBody>
          <a:bodyPr wrap="none">
            <a:spAutoFit/>
          </a:bodyPr>
          <a:lstStyle/>
          <a:p>
            <a:pPr lvl="0"/>
            <a:r>
              <a:rPr lang="en-US" sz="2000" dirty="0">
                <a:hlinkClick r:id="rId4"/>
              </a:rPr>
              <a:t>S/4HANA End to End PoC of </a:t>
            </a:r>
            <a:r>
              <a:rPr lang="en-US" sz="2000" dirty="0" smtClean="0">
                <a:hlinkClick r:id="rId4"/>
              </a:rPr>
              <a:t>list report Code</a:t>
            </a:r>
            <a:endParaRPr lang="en-US" sz="2000" dirty="0"/>
          </a:p>
        </p:txBody>
      </p:sp>
    </p:spTree>
    <p:extLst>
      <p:ext uri="{BB962C8B-B14F-4D97-AF65-F5344CB8AC3E}">
        <p14:creationId xmlns:p14="http://schemas.microsoft.com/office/powerpoint/2010/main" val="2758778312"/>
      </p:ext>
    </p:extLst>
  </p:cSld>
  <p:clrMapOvr>
    <a:masterClrMapping/>
  </p:clrMapOvr>
  <p:transition spd="slow">
    <p:push dir="u"/>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C22BC072-3193-7B45-9313-D2D8113896B4}"/>
              </a:ext>
            </a:extLst>
          </p:cNvPr>
          <p:cNvPicPr>
            <a:picLocks noChangeAspect="1"/>
          </p:cNvPicPr>
          <p:nvPr/>
        </p:nvPicPr>
        <p:blipFill rotWithShape="1">
          <a:blip r:embed="rId3"/>
          <a:srcRect t="7822" b="7822"/>
          <a:stretch/>
        </p:blipFill>
        <p:spPr>
          <a:xfrm>
            <a:off x="-1" y="893"/>
            <a:ext cx="12188825" cy="6856214"/>
          </a:xfrm>
          <a:prstGeom prst="rect">
            <a:avLst/>
          </a:prstGeom>
        </p:spPr>
      </p:pic>
      <p:sp>
        <p:nvSpPr>
          <p:cNvPr id="8" name="Rectangle 7">
            <a:extLst>
              <a:ext uri="{FF2B5EF4-FFF2-40B4-BE49-F238E27FC236}">
                <a16:creationId xmlns:a16="http://schemas.microsoft.com/office/drawing/2014/main" xmlns="" id="{E326B370-DC08-4FA5-85F8-AF9E375072F8}"/>
              </a:ext>
            </a:extLst>
          </p:cNvPr>
          <p:cNvSpPr/>
          <p:nvPr/>
        </p:nvSpPr>
        <p:spPr>
          <a:xfrm>
            <a:off x="-5414" y="-16520"/>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xmlns="" id="{5CD05779-92C9-4167-9FAF-2640F8D564D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Rectangle 5">
            <a:extLst>
              <a:ext uri="{FF2B5EF4-FFF2-40B4-BE49-F238E27FC236}">
                <a16:creationId xmlns:a16="http://schemas.microsoft.com/office/drawing/2014/main" xmlns="" id="{FD415253-65BB-C843-B5D8-DB41A0DCD078}"/>
              </a:ext>
            </a:extLst>
          </p:cNvPr>
          <p:cNvSpPr/>
          <p:nvPr/>
        </p:nvSpPr>
        <p:spPr>
          <a:xfrm>
            <a:off x="4116279" y="3140968"/>
            <a:ext cx="4427815"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a:t>
            </a:r>
            <a:r>
              <a:rPr lang="en-IN" sz="4800" b="1" spc="100" noProof="0" dirty="0" smtClean="0">
                <a:solidFill>
                  <a:srgbClr val="FFFFFF"/>
                </a:solidFill>
                <a:latin typeface="Arial" panose="020B0604020202020204" pitchFamily="34" charset="0"/>
                <a:cs typeface="Arial" panose="020B0604020202020204" pitchFamily="34" charset="0"/>
              </a:rPr>
              <a:t>19</a:t>
            </a:r>
            <a:endPar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7" name="Footer Placeholder 45">
            <a:extLst>
              <a:ext uri="{FF2B5EF4-FFF2-40B4-BE49-F238E27FC236}">
                <a16:creationId xmlns="" xmlns:a16="http://schemas.microsoft.com/office/drawing/2014/main" id="{90E33047-DFF5-4690-8905-31E4C115EFDC}"/>
              </a:ext>
            </a:extLst>
          </p:cNvPr>
          <p:cNvSpPr txBox="1">
            <a:spLocks/>
          </p:cNvSpPr>
          <p:nvPr/>
        </p:nvSpPr>
        <p:spPr>
          <a:xfrm>
            <a:off x="9910836" y="6472169"/>
            <a:ext cx="2239550" cy="359545"/>
          </a:xfrm>
          <a:prstGeom prst="rect">
            <a:avLst/>
          </a:prstGeom>
        </p:spPr>
        <p:txBody>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defTabSz="914400">
              <a:defRPr/>
            </a:pPr>
            <a:r>
              <a:rPr lang="en-US" sz="1400" b="1" smtClean="0">
                <a:solidFill>
                  <a:schemeClr val="bg1"/>
                </a:solidFill>
                <a:latin typeface="Calibri" panose="020F0502020204030204"/>
              </a:rPr>
              <a:t>Trainer: Anubhav Oberoy</a:t>
            </a:r>
            <a:endParaRPr lang="en-US" sz="1400" b="1" dirty="0">
              <a:solidFill>
                <a:schemeClr val="bg1"/>
              </a:solidFill>
              <a:latin typeface="Calibri" panose="020F0502020204030204"/>
            </a:endParaRPr>
          </a:p>
        </p:txBody>
      </p:sp>
    </p:spTree>
    <p:extLst>
      <p:ext uri="{BB962C8B-B14F-4D97-AF65-F5344CB8AC3E}">
        <p14:creationId xmlns:p14="http://schemas.microsoft.com/office/powerpoint/2010/main" val="389441807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 xmlns:a16="http://schemas.microsoft.com/office/drawing/2014/main" id="{4A12D92B-A1C9-2E43-B2E0-D2372874A5EC}"/>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929641" y="1437345"/>
            <a:ext cx="10241280" cy="4960620"/>
          </a:xfrm>
          <a:prstGeom prst="rect">
            <a:avLst/>
          </a:prstGeom>
        </p:spPr>
      </p:pic>
      <p:sp>
        <p:nvSpPr>
          <p:cNvPr id="87" name="Rectangle 86">
            <a:extLst>
              <a:ext uri="{FF2B5EF4-FFF2-40B4-BE49-F238E27FC236}">
                <a16:creationId xmlns:a16="http://schemas.microsoft.com/office/drawing/2014/main" xmlns="" id="{E326B370-DC08-4FA5-85F8-AF9E375072F8}"/>
              </a:ext>
            </a:extLst>
          </p:cNvPr>
          <p:cNvSpPr/>
          <p:nvPr/>
        </p:nvSpPr>
        <p:spPr>
          <a:xfrm>
            <a:off x="0" y="-8260"/>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pic>
        <p:nvPicPr>
          <p:cNvPr id="7" name="Picture 2" descr="Digital Goverance Q &amp;amp; A - YouTub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269" y="-27384"/>
            <a:ext cx="12215093" cy="685909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xmlns=""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23004" y="56817"/>
            <a:ext cx="716699" cy="707887"/>
          </a:xfrm>
          <a:prstGeom prst="rect">
            <a:avLst/>
          </a:prstGeom>
        </p:spPr>
      </p:pic>
      <p:sp>
        <p:nvSpPr>
          <p:cNvPr id="9" name="Footer Placeholder 45">
            <a:extLst>
              <a:ext uri="{FF2B5EF4-FFF2-40B4-BE49-F238E27FC236}">
                <a16:creationId xmlns="" xmlns:a16="http://schemas.microsoft.com/office/drawing/2014/main" id="{90E33047-DFF5-4690-8905-31E4C115EFDC}"/>
              </a:ext>
            </a:extLst>
          </p:cNvPr>
          <p:cNvSpPr txBox="1">
            <a:spLocks/>
          </p:cNvSpPr>
          <p:nvPr/>
        </p:nvSpPr>
        <p:spPr>
          <a:xfrm>
            <a:off x="9910836" y="6453336"/>
            <a:ext cx="2239550" cy="359545"/>
          </a:xfrm>
          <a:prstGeom prst="rect">
            <a:avLst/>
          </a:prstGeom>
        </p:spPr>
        <p:txBody>
          <a:bodyPr vert="horz" lIns="121899" tIns="60949" rIns="121899" bIns="60949" rtlCol="0" anchor="ctr"/>
          <a:lstStyle>
            <a:defPPr>
              <a:defRPr lang="en-US"/>
            </a:defPPr>
            <a:lvl1pPr marL="0" algn="ctr" defTabSz="1218987" rtl="0" eaLnBrk="1" latinLnBrk="0" hangingPunct="1">
              <a:defRPr sz="1600" kern="1200">
                <a:solidFill>
                  <a:schemeClr val="tx1">
                    <a:tint val="75000"/>
                  </a:schemeClr>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defTabSz="914400">
              <a:defRPr/>
            </a:pPr>
            <a:r>
              <a:rPr lang="en-US" sz="1400" b="1" dirty="0" smtClean="0">
                <a:solidFill>
                  <a:schemeClr val="bg1"/>
                </a:solidFill>
                <a:latin typeface="Calibri" panose="020F0502020204030204"/>
              </a:rPr>
              <a:t>Trainer: Anubhav Oberoy</a:t>
            </a:r>
            <a:endParaRPr lang="en-US" sz="1400" b="1" dirty="0">
              <a:solidFill>
                <a:schemeClr val="bg1"/>
              </a:solidFill>
              <a:latin typeface="Calibri" panose="020F0502020204030204"/>
            </a:endParaRPr>
          </a:p>
        </p:txBody>
      </p:sp>
    </p:spTree>
    <p:extLst>
      <p:ext uri="{BB962C8B-B14F-4D97-AF65-F5344CB8AC3E}">
        <p14:creationId xmlns:p14="http://schemas.microsoft.com/office/powerpoint/2010/main" val="1655824429"/>
      </p:ext>
    </p:extLst>
  </p:cSld>
  <p:clrMapOvr>
    <a:masterClrMapping/>
  </p:clrMapOvr>
  <p:transition spd="slow">
    <p:push dir="u"/>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Group 43"/>
          <p:cNvGrpSpPr/>
          <p:nvPr/>
        </p:nvGrpSpPr>
        <p:grpSpPr>
          <a:xfrm>
            <a:off x="0" y="0"/>
            <a:ext cx="12188825" cy="6858000"/>
            <a:chOff x="94878" y="13266"/>
            <a:chExt cx="12188825" cy="6858000"/>
          </a:xfrm>
        </p:grpSpPr>
        <p:sp>
          <p:nvSpPr>
            <p:cNvPr id="3" name="Rectangle 2"/>
            <p:cNvSpPr/>
            <p:nvPr/>
          </p:nvSpPr>
          <p:spPr>
            <a:xfrm>
              <a:off x="94878" y="13266"/>
              <a:ext cx="12188825" cy="6858000"/>
            </a:xfrm>
            <a:prstGeom prst="rect">
              <a:avLst/>
            </a:prstGeom>
            <a:solidFill>
              <a:schemeClr val="tx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Rectangle 42"/>
            <p:cNvSpPr/>
            <p:nvPr/>
          </p:nvSpPr>
          <p:spPr>
            <a:xfrm>
              <a:off x="94878" y="13266"/>
              <a:ext cx="12188825" cy="6858000"/>
            </a:xfrm>
            <a:prstGeom prst="rect">
              <a:avLst/>
            </a:prstGeom>
            <a:gradFill flip="none" rotWithShape="1">
              <a:gsLst>
                <a:gs pos="0">
                  <a:schemeClr val="tx2">
                    <a:lumMod val="60000"/>
                    <a:lumOff val="40000"/>
                    <a:alpha val="31000"/>
                  </a:schemeClr>
                </a:gs>
                <a:gs pos="63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1" name="TextBox 40">
            <a:extLst>
              <a:ext uri="{FF2B5EF4-FFF2-40B4-BE49-F238E27FC236}">
                <a16:creationId xmlns:a16="http://schemas.microsoft.com/office/drawing/2014/main" xmlns="" id="{B97BA9D8-F322-4184-BBD6-84D1758BBAF2}"/>
              </a:ext>
            </a:extLst>
          </p:cNvPr>
          <p:cNvSpPr txBox="1"/>
          <p:nvPr/>
        </p:nvSpPr>
        <p:spPr>
          <a:xfrm>
            <a:off x="3158837" y="790803"/>
            <a:ext cx="6096000" cy="101566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0" normalizeH="0" baseline="0" noProof="0" dirty="0">
                <a:ln>
                  <a:noFill/>
                </a:ln>
                <a:solidFill>
                  <a:srgbClr val="FFAA0F"/>
                </a:solidFill>
                <a:effectLst>
                  <a:outerShdw dist="38100" dir="2700000" algn="tl">
                    <a:srgbClr val="000000">
                      <a:alpha val="30000"/>
                    </a:srgbClr>
                  </a:outerShdw>
                </a:effectLst>
                <a:uLnTx/>
                <a:uFillTx/>
                <a:latin typeface="Arial Black" panose="020B0A04020102020204"/>
                <a:ea typeface="Segoe UI Bold" panose="020B0802040204020203" pitchFamily="34" charset="0"/>
                <a:cs typeface="Segoe UI Bold" panose="020B0802040204020203" pitchFamily="34" charset="0"/>
              </a:rPr>
              <a:t>THANK YOU</a:t>
            </a:r>
          </a:p>
        </p:txBody>
      </p:sp>
      <p:sp>
        <p:nvSpPr>
          <p:cNvPr id="42" name="Rectangle 41">
            <a:extLst>
              <a:ext uri="{FF2B5EF4-FFF2-40B4-BE49-F238E27FC236}">
                <a16:creationId xmlns:a16="http://schemas.microsoft.com/office/drawing/2014/main" xmlns="" id="{6F1FF064-B1BA-4D97-BBAF-F44AB26AE469}"/>
              </a:ext>
            </a:extLst>
          </p:cNvPr>
          <p:cNvSpPr/>
          <p:nvPr/>
        </p:nvSpPr>
        <p:spPr>
          <a:xfrm>
            <a:off x="1231900" y="1916832"/>
            <a:ext cx="9715500" cy="3352800"/>
          </a:xfrm>
          <a:prstGeom prst="rect">
            <a:avLst/>
          </a:prstGeom>
          <a:solidFill>
            <a:schemeClr val="accent6"/>
          </a:solidFill>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xmlns="" id="{B1A9A39D-2DF3-4B3D-B8DB-92F76BC52591}"/>
              </a:ext>
            </a:extLst>
          </p:cNvPr>
          <p:cNvSpPr/>
          <p:nvPr/>
        </p:nvSpPr>
        <p:spPr>
          <a:xfrm>
            <a:off x="1861925" y="2877820"/>
            <a:ext cx="8434600" cy="2194560"/>
          </a:xfrm>
          <a:prstGeom prst="rect">
            <a:avLst/>
          </a:prstGeom>
          <a:solidFill>
            <a:srgbClr val="F57913"/>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Shape 1155">
            <a:extLst>
              <a:ext uri="{FF2B5EF4-FFF2-40B4-BE49-F238E27FC236}">
                <a16:creationId xmlns:a16="http://schemas.microsoft.com/office/drawing/2014/main" xmlns="" id="{BBA71FBC-7E64-4F22-B1E1-B21EF2EBFD12}"/>
              </a:ext>
            </a:extLst>
          </p:cNvPr>
          <p:cNvSpPr/>
          <p:nvPr/>
        </p:nvSpPr>
        <p:spPr>
          <a:xfrm>
            <a:off x="5837361" y="3487788"/>
            <a:ext cx="4350348" cy="974626"/>
          </a:xfrm>
          <a:prstGeom prst="rect">
            <a:avLst/>
          </a:prstGeom>
          <a:solidFill>
            <a:srgbClr val="F57B17"/>
          </a:solidFill>
          <a:ln w="12700">
            <a:solidFill>
              <a:schemeClr val="tx1"/>
            </a:solidFill>
            <a:miter lim="400000"/>
          </a:ln>
          <a:extLst>
            <a:ext uri="{C572A759-6A51-4108-AA02-DFA0A04FC94B}">
              <ma14:wrappingTextBoxFlag xmlns:ma14="http://schemas.microsoft.com/office/mac/drawingml/2011/main" xmlns="" val="1"/>
            </a:ext>
          </a:extLst>
        </p:spPr>
        <p:txBody>
          <a:bodyPr wrap="square" lIns="25400" tIns="25400" rIns="25400" bIns="25400" anchor="ctr">
            <a:spAutoFit/>
          </a:bodyPr>
          <a:lstStyle>
            <a:lvl1pPr>
              <a:lnSpc>
                <a:spcPct val="120000"/>
              </a:lnSpc>
              <a:defRPr sz="3000" b="0">
                <a:solidFill>
                  <a:srgbClr val="CDCFD2"/>
                </a:solidFill>
              </a:defRPr>
            </a:lvl1pPr>
          </a:lstStyle>
          <a:p>
            <a:pPr>
              <a:lnSpc>
                <a:spcPts val="2400"/>
              </a:lnSpc>
            </a:pPr>
            <a:r>
              <a:rPr lang="en-US" sz="2000" dirty="0" smtClean="0">
                <a:solidFill>
                  <a:schemeClr val="bg1"/>
                </a:solidFill>
                <a:ea typeface="Segoe UI" panose="020B0502040204020203" pitchFamily="34" charset="0"/>
                <a:cs typeface="Segoe UI" panose="020B0502040204020203" pitchFamily="34" charset="0"/>
              </a:rPr>
              <a:t>Anubhav Oberoy</a:t>
            </a:r>
            <a:endParaRPr lang="en-US" sz="2000" dirty="0">
              <a:solidFill>
                <a:schemeClr val="bg1"/>
              </a:solidFill>
              <a:ea typeface="Segoe UI" panose="020B0502040204020203" pitchFamily="34" charset="0"/>
              <a:cs typeface="Segoe UI" panose="020B0502040204020203" pitchFamily="34" charset="0"/>
            </a:endParaRPr>
          </a:p>
          <a:p>
            <a:pPr>
              <a:lnSpc>
                <a:spcPts val="2400"/>
              </a:lnSpc>
            </a:pPr>
            <a:r>
              <a:rPr lang="en-US" sz="2000" dirty="0">
                <a:solidFill>
                  <a:schemeClr val="bg1"/>
                </a:solidFill>
                <a:ea typeface="Segoe UI" panose="020B0502040204020203" pitchFamily="34" charset="0"/>
                <a:cs typeface="Segoe UI" panose="020B0502040204020203" pitchFamily="34" charset="0"/>
                <a:hlinkClick r:id="rId2"/>
              </a:rPr>
              <a:t>https://www.anubhavtrainings.com</a:t>
            </a:r>
            <a:endParaRPr lang="en-US" sz="2000" dirty="0">
              <a:solidFill>
                <a:schemeClr val="bg1"/>
              </a:solidFill>
              <a:ea typeface="Segoe UI" panose="020B0502040204020203" pitchFamily="34" charset="0"/>
              <a:cs typeface="Segoe UI" panose="020B0502040204020203" pitchFamily="34" charset="0"/>
            </a:endParaRPr>
          </a:p>
          <a:p>
            <a:pPr>
              <a:lnSpc>
                <a:spcPts val="2400"/>
              </a:lnSpc>
            </a:pPr>
            <a:endParaRPr lang="en-US" sz="2000" dirty="0">
              <a:solidFill>
                <a:schemeClr val="bg1"/>
              </a:solidFill>
              <a:ea typeface="Segoe UI" panose="020B0502040204020203" pitchFamily="34" charset="0"/>
              <a:cs typeface="Segoe UI" panose="020B0502040204020203" pitchFamily="34" charset="0"/>
            </a:endParaRPr>
          </a:p>
        </p:txBody>
      </p:sp>
      <p:sp>
        <p:nvSpPr>
          <p:cNvPr id="47" name="Shape 1155">
            <a:extLst>
              <a:ext uri="{FF2B5EF4-FFF2-40B4-BE49-F238E27FC236}">
                <a16:creationId xmlns:a16="http://schemas.microsoft.com/office/drawing/2014/main" xmlns="" id="{EF70B77F-958D-435E-9074-28018EC794BB}"/>
              </a:ext>
            </a:extLst>
          </p:cNvPr>
          <p:cNvSpPr/>
          <p:nvPr/>
        </p:nvSpPr>
        <p:spPr>
          <a:xfrm>
            <a:off x="2069190" y="3060290"/>
            <a:ext cx="3757548" cy="1810367"/>
          </a:xfrm>
          <a:prstGeom prst="rect">
            <a:avLst/>
          </a:prstGeom>
          <a:solidFill>
            <a:srgbClr val="F57B17"/>
          </a:solidFill>
          <a:ln w="12700">
            <a:solidFill>
              <a:schemeClr val="tx1"/>
            </a:solidFill>
            <a:miter lim="400000"/>
          </a:ln>
          <a:extLst>
            <a:ext uri="{C572A759-6A51-4108-AA02-DFA0A04FC94B}">
              <ma14:wrappingTextBoxFlag xmlns:ma14="http://schemas.microsoft.com/office/mac/drawingml/2011/main" xmlns="" val="1"/>
            </a:ext>
          </a:extLst>
        </p:spPr>
        <p:txBody>
          <a:bodyPr wrap="square" lIns="25400" tIns="25400" rIns="25400" bIns="25400" anchor="ctr">
            <a:spAutoFit/>
          </a:bodyPr>
          <a:lstStyle>
            <a:lvl1pPr>
              <a:lnSpc>
                <a:spcPct val="120000"/>
              </a:lnSpc>
              <a:defRPr sz="3000" b="0">
                <a:solidFill>
                  <a:srgbClr val="CDCFD2"/>
                </a:solidFill>
              </a:defRPr>
            </a:lvl1pPr>
          </a:lstStyle>
          <a:p>
            <a:pPr>
              <a:lnSpc>
                <a:spcPts val="3500"/>
              </a:lnSpc>
            </a:pPr>
            <a:r>
              <a:rPr lang="en-US" sz="2600" b="1" dirty="0">
                <a:solidFill>
                  <a:schemeClr val="bg1"/>
                </a:solidFill>
                <a:effectLst>
                  <a:outerShdw dist="38100" dir="2700000" algn="tl">
                    <a:srgbClr val="000000">
                      <a:alpha val="20000"/>
                    </a:srgbClr>
                  </a:outerShdw>
                </a:effectLst>
                <a:latin typeface="Arial Bold" panose="020B0704020202020204" pitchFamily="34" charset="0"/>
                <a:ea typeface="Segoe UI" panose="020B0502040204020203" pitchFamily="34" charset="0"/>
                <a:cs typeface="Arial Bold" panose="020B0704020202020204" pitchFamily="34" charset="0"/>
              </a:rPr>
              <a:t>If you cannot do</a:t>
            </a:r>
          </a:p>
          <a:p>
            <a:pPr>
              <a:lnSpc>
                <a:spcPts val="3500"/>
              </a:lnSpc>
            </a:pPr>
            <a:r>
              <a:rPr lang="en-US" sz="2600" b="1" dirty="0">
                <a:solidFill>
                  <a:schemeClr val="bg1"/>
                </a:solidFill>
                <a:effectLst>
                  <a:outerShdw dist="38100" dir="2700000" algn="tl">
                    <a:srgbClr val="000000">
                      <a:alpha val="20000"/>
                    </a:srgbClr>
                  </a:outerShdw>
                </a:effectLst>
                <a:latin typeface="Arial Bold" panose="020B0704020202020204" pitchFamily="34" charset="0"/>
                <a:ea typeface="Segoe UI" panose="020B0502040204020203" pitchFamily="34" charset="0"/>
                <a:cs typeface="Arial Bold" panose="020B0704020202020204" pitchFamily="34" charset="0"/>
              </a:rPr>
              <a:t>great things, do small things in a great way.</a:t>
            </a:r>
          </a:p>
        </p:txBody>
      </p:sp>
      <p:pic>
        <p:nvPicPr>
          <p:cNvPr id="49" name="Picture 48">
            <a:extLst>
              <a:ext uri="{FF2B5EF4-FFF2-40B4-BE49-F238E27FC236}">
                <a16:creationId xmlns:a16="http://schemas.microsoft.com/office/drawing/2014/main" xmlns=""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11"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2810159237"/>
      </p:ext>
    </p:extLst>
  </p:cSld>
  <p:clrMapOvr>
    <a:masterClrMapping/>
  </p:clrMapOvr>
  <p:transition spd="slow">
    <p:push dir="u"/>
  </p:transition>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a:blip xmlns:r="http://schemas.openxmlformats.org/officeDocument/2006/relationships" r:embed="rId1"/>
          <a:stretch>
            <a:fillRect/>
          </a:stretch>
        </a:blip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9274</TotalTime>
  <Words>206</Words>
  <Application>Microsoft Office PowerPoint</Application>
  <PresentationFormat>Custom</PresentationFormat>
  <Paragraphs>57</Paragraphs>
  <Slides>11</Slides>
  <Notes>2</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11</vt:i4>
      </vt:variant>
    </vt:vector>
  </HeadingPairs>
  <TitlesOfParts>
    <vt:vector size="22" baseType="lpstr">
      <vt:lpstr>Arial</vt:lpstr>
      <vt:lpstr>Arial</vt:lpstr>
      <vt:lpstr>Arial Black</vt:lpstr>
      <vt:lpstr>Arial Bold</vt:lpstr>
      <vt:lpstr>Calibri</vt:lpstr>
      <vt:lpstr>Cooper Black</vt:lpstr>
      <vt:lpstr>Open Sans</vt:lpstr>
      <vt:lpstr>Patua One</vt:lpstr>
      <vt:lpstr>Segoe UI</vt:lpstr>
      <vt:lpstr>Segoe UI Bold</vt:lpstr>
      <vt:lpstr>Office Theme</vt:lpstr>
      <vt:lpstr>ABAP on Hana s/4 Hana Training</vt:lpstr>
      <vt:lpstr>Agenda – Day 19</vt:lpstr>
      <vt:lpstr>List Report</vt:lpstr>
      <vt:lpstr>Creating List Report Application</vt:lpstr>
      <vt:lpstr>List Report Application Output </vt:lpstr>
      <vt:lpstr>Exercise</vt:lpstr>
      <vt:lpstr>PowerPoint Presentation</vt:lpstr>
      <vt:lpstr>PowerPoint Presentation</vt:lpstr>
      <vt:lpstr>PowerPoint Presentation</vt:lpstr>
      <vt:lpstr>PowerPoint Presentation</vt:lpstr>
      <vt:lpstr>PowerPoint Presentation</vt:lpstr>
    </vt:vector>
  </TitlesOfParts>
  <Company>Microsoft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CAPM Efficient Frontier Curve for PowerPoint</dc:title>
  <dc:creator>Julian</dc:creator>
  <cp:lastModifiedBy>sc</cp:lastModifiedBy>
  <cp:revision>260</cp:revision>
  <dcterms:created xsi:type="dcterms:W3CDTF">2013-09-12T13:05:01Z</dcterms:created>
  <dcterms:modified xsi:type="dcterms:W3CDTF">2021-09-08T05:35:54Z</dcterms:modified>
</cp:coreProperties>
</file>